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uckiest Guy" charset="1" panose="02000506000000020004"/>
      <p:regular r:id="rId17"/>
    </p:embeddedFont>
    <p:embeddedFont>
      <p:font typeface="Sniglet" charset="1" panose="0407050503010002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15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8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5.png" Type="http://schemas.openxmlformats.org/officeDocument/2006/relationships/image"/><Relationship Id="rId7" Target="../media/image24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11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12912" y="1747222"/>
            <a:ext cx="13751055" cy="6811435"/>
            <a:chOff x="0" y="0"/>
            <a:chExt cx="18334740" cy="9081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58624" cy="9081913"/>
            </a:xfrm>
            <a:custGeom>
              <a:avLst/>
              <a:gdLst/>
              <a:ahLst/>
              <a:cxnLst/>
              <a:rect r="r" b="b" t="t" l="l"/>
              <a:pathLst>
                <a:path h="9081913" w="9358624">
                  <a:moveTo>
                    <a:pt x="0" y="0"/>
                  </a:moveTo>
                  <a:lnTo>
                    <a:pt x="9358624" y="0"/>
                  </a:lnTo>
                  <a:lnTo>
                    <a:pt x="9358624" y="9081913"/>
                  </a:lnTo>
                  <a:lnTo>
                    <a:pt x="0" y="9081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05" t="-5876" r="0" b="-6595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976116" y="0"/>
              <a:ext cx="9358624" cy="9081913"/>
            </a:xfrm>
            <a:custGeom>
              <a:avLst/>
              <a:gdLst/>
              <a:ahLst/>
              <a:cxnLst/>
              <a:rect r="r" b="b" t="t" l="l"/>
              <a:pathLst>
                <a:path h="9081913" w="9358624">
                  <a:moveTo>
                    <a:pt x="0" y="0"/>
                  </a:moveTo>
                  <a:lnTo>
                    <a:pt x="9358624" y="0"/>
                  </a:lnTo>
                  <a:lnTo>
                    <a:pt x="9358624" y="9081913"/>
                  </a:lnTo>
                  <a:lnTo>
                    <a:pt x="0" y="9081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05" t="-5876" r="0" b="-6595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12912" y="3300296"/>
            <a:ext cx="13825435" cy="147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49"/>
              </a:lnSpc>
            </a:pPr>
            <a:r>
              <a:rPr lang="en-US" sz="865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RENOVACIÓN TECNOLÓGICA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05355">
            <a:off x="9508034" y="-727742"/>
            <a:ext cx="2310509" cy="2290292"/>
          </a:xfrm>
          <a:custGeom>
            <a:avLst/>
            <a:gdLst/>
            <a:ahLst/>
            <a:cxnLst/>
            <a:rect r="r" b="b" t="t" l="l"/>
            <a:pathLst>
              <a:path h="2290292" w="2310509">
                <a:moveTo>
                  <a:pt x="0" y="0"/>
                </a:moveTo>
                <a:lnTo>
                  <a:pt x="2310508" y="0"/>
                </a:lnTo>
                <a:lnTo>
                  <a:pt x="2310508" y="2290292"/>
                </a:lnTo>
                <a:lnTo>
                  <a:pt x="0" y="2290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8629" y="-393564"/>
            <a:ext cx="2299260" cy="2971580"/>
          </a:xfrm>
          <a:custGeom>
            <a:avLst/>
            <a:gdLst/>
            <a:ahLst/>
            <a:cxnLst/>
            <a:rect r="r" b="b" t="t" l="l"/>
            <a:pathLst>
              <a:path h="2971580" w="2299260">
                <a:moveTo>
                  <a:pt x="0" y="0"/>
                </a:moveTo>
                <a:lnTo>
                  <a:pt x="2299260" y="0"/>
                </a:lnTo>
                <a:lnTo>
                  <a:pt x="2299260" y="2971580"/>
                </a:lnTo>
                <a:lnTo>
                  <a:pt x="0" y="2971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54363" y="-90901"/>
            <a:ext cx="1654519" cy="1727957"/>
          </a:xfrm>
          <a:custGeom>
            <a:avLst/>
            <a:gdLst/>
            <a:ahLst/>
            <a:cxnLst/>
            <a:rect r="r" b="b" t="t" l="l"/>
            <a:pathLst>
              <a:path h="1727957" w="1654519">
                <a:moveTo>
                  <a:pt x="0" y="0"/>
                </a:moveTo>
                <a:lnTo>
                  <a:pt x="1654520" y="0"/>
                </a:lnTo>
                <a:lnTo>
                  <a:pt x="1654520" y="1727957"/>
                </a:lnTo>
                <a:lnTo>
                  <a:pt x="0" y="1727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40934">
            <a:off x="16125507" y="3166685"/>
            <a:ext cx="1916142" cy="3224130"/>
          </a:xfrm>
          <a:custGeom>
            <a:avLst/>
            <a:gdLst/>
            <a:ahLst/>
            <a:cxnLst/>
            <a:rect r="r" b="b" t="t" l="l"/>
            <a:pathLst>
              <a:path h="3224130" w="1916142">
                <a:moveTo>
                  <a:pt x="0" y="0"/>
                </a:moveTo>
                <a:lnTo>
                  <a:pt x="1916142" y="0"/>
                </a:lnTo>
                <a:lnTo>
                  <a:pt x="1916142" y="3224130"/>
                </a:lnTo>
                <a:lnTo>
                  <a:pt x="0" y="3224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736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0699200">
            <a:off x="15908189" y="8268299"/>
            <a:ext cx="1955179" cy="1930740"/>
          </a:xfrm>
          <a:custGeom>
            <a:avLst/>
            <a:gdLst/>
            <a:ahLst/>
            <a:cxnLst/>
            <a:rect r="r" b="b" t="t" l="l"/>
            <a:pathLst>
              <a:path h="1930740" w="1955179">
                <a:moveTo>
                  <a:pt x="1955179" y="0"/>
                </a:moveTo>
                <a:lnTo>
                  <a:pt x="0" y="0"/>
                </a:lnTo>
                <a:lnTo>
                  <a:pt x="0" y="1930739"/>
                </a:lnTo>
                <a:lnTo>
                  <a:pt x="1955179" y="1930739"/>
                </a:lnTo>
                <a:lnTo>
                  <a:pt x="195517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23560">
            <a:off x="401493" y="4906070"/>
            <a:ext cx="1635236" cy="1858223"/>
          </a:xfrm>
          <a:custGeom>
            <a:avLst/>
            <a:gdLst/>
            <a:ahLst/>
            <a:cxnLst/>
            <a:rect r="r" b="b" t="t" l="l"/>
            <a:pathLst>
              <a:path h="1858223" w="1635236">
                <a:moveTo>
                  <a:pt x="0" y="0"/>
                </a:moveTo>
                <a:lnTo>
                  <a:pt x="1635236" y="0"/>
                </a:lnTo>
                <a:lnTo>
                  <a:pt x="1635236" y="1858222"/>
                </a:lnTo>
                <a:lnTo>
                  <a:pt x="0" y="185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61391">
            <a:off x="376814" y="8843934"/>
            <a:ext cx="2433999" cy="779468"/>
          </a:xfrm>
          <a:custGeom>
            <a:avLst/>
            <a:gdLst/>
            <a:ahLst/>
            <a:cxnLst/>
            <a:rect r="r" b="b" t="t" l="l"/>
            <a:pathLst>
              <a:path h="779468" w="2433999">
                <a:moveTo>
                  <a:pt x="0" y="0"/>
                </a:moveTo>
                <a:lnTo>
                  <a:pt x="2433999" y="0"/>
                </a:lnTo>
                <a:lnTo>
                  <a:pt x="2433999" y="779469"/>
                </a:lnTo>
                <a:lnTo>
                  <a:pt x="0" y="7794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6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98680">
            <a:off x="646827" y="-16395"/>
            <a:ext cx="2208125" cy="2853796"/>
          </a:xfrm>
          <a:custGeom>
            <a:avLst/>
            <a:gdLst/>
            <a:ahLst/>
            <a:cxnLst/>
            <a:rect r="r" b="b" t="t" l="l"/>
            <a:pathLst>
              <a:path h="2853796" w="2208125">
                <a:moveTo>
                  <a:pt x="0" y="0"/>
                </a:moveTo>
                <a:lnTo>
                  <a:pt x="2208125" y="0"/>
                </a:lnTo>
                <a:lnTo>
                  <a:pt x="2208125" y="2853797"/>
                </a:lnTo>
                <a:lnTo>
                  <a:pt x="0" y="2853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2821" y="4883525"/>
            <a:ext cx="16325068" cy="267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2"/>
              </a:lnSpc>
            </a:pPr>
            <a:r>
              <a:rPr lang="en-US" sz="7763" spc="582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PATRICIO LARRAIN GANDARILLAS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736">
            <a:off x="3517468" y="-1116036"/>
            <a:ext cx="11253065" cy="14888289"/>
          </a:xfrm>
          <a:custGeom>
            <a:avLst/>
            <a:gdLst/>
            <a:ahLst/>
            <a:cxnLst/>
            <a:rect r="r" b="b" t="t" l="l"/>
            <a:pathLst>
              <a:path h="14888289" w="11253065">
                <a:moveTo>
                  <a:pt x="0" y="0"/>
                </a:moveTo>
                <a:lnTo>
                  <a:pt x="11253064" y="0"/>
                </a:lnTo>
                <a:lnTo>
                  <a:pt x="11253064" y="14888289"/>
                </a:lnTo>
                <a:lnTo>
                  <a:pt x="0" y="1488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7623">
            <a:off x="569203" y="5623831"/>
            <a:ext cx="4553542" cy="6112137"/>
          </a:xfrm>
          <a:custGeom>
            <a:avLst/>
            <a:gdLst/>
            <a:ahLst/>
            <a:cxnLst/>
            <a:rect r="r" b="b" t="t" l="l"/>
            <a:pathLst>
              <a:path h="6112137" w="4553542">
                <a:moveTo>
                  <a:pt x="0" y="0"/>
                </a:moveTo>
                <a:lnTo>
                  <a:pt x="4553542" y="0"/>
                </a:lnTo>
                <a:lnTo>
                  <a:pt x="4553542" y="6112137"/>
                </a:lnTo>
                <a:lnTo>
                  <a:pt x="0" y="611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3273" y="-2452609"/>
            <a:ext cx="6536157" cy="6962617"/>
          </a:xfrm>
          <a:custGeom>
            <a:avLst/>
            <a:gdLst/>
            <a:ahLst/>
            <a:cxnLst/>
            <a:rect r="r" b="b" t="t" l="l"/>
            <a:pathLst>
              <a:path h="6962617" w="6536157">
                <a:moveTo>
                  <a:pt x="0" y="0"/>
                </a:moveTo>
                <a:lnTo>
                  <a:pt x="6536157" y="0"/>
                </a:lnTo>
                <a:lnTo>
                  <a:pt x="6536157" y="6962618"/>
                </a:lnTo>
                <a:lnTo>
                  <a:pt x="0" y="696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98971" y="260590"/>
            <a:ext cx="3197943" cy="2566349"/>
          </a:xfrm>
          <a:custGeom>
            <a:avLst/>
            <a:gdLst/>
            <a:ahLst/>
            <a:cxnLst/>
            <a:rect r="r" b="b" t="t" l="l"/>
            <a:pathLst>
              <a:path h="2566349" w="3197943">
                <a:moveTo>
                  <a:pt x="0" y="0"/>
                </a:moveTo>
                <a:lnTo>
                  <a:pt x="3197942" y="0"/>
                </a:lnTo>
                <a:lnTo>
                  <a:pt x="3197942" y="2566350"/>
                </a:lnTo>
                <a:lnTo>
                  <a:pt x="0" y="256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6588" y="7589733"/>
            <a:ext cx="3142824" cy="2180334"/>
          </a:xfrm>
          <a:custGeom>
            <a:avLst/>
            <a:gdLst/>
            <a:ahLst/>
            <a:cxnLst/>
            <a:rect r="r" b="b" t="t" l="l"/>
            <a:pathLst>
              <a:path h="2180334" w="3142824">
                <a:moveTo>
                  <a:pt x="0" y="0"/>
                </a:moveTo>
                <a:lnTo>
                  <a:pt x="3142824" y="0"/>
                </a:lnTo>
                <a:lnTo>
                  <a:pt x="3142824" y="2180334"/>
                </a:lnTo>
                <a:lnTo>
                  <a:pt x="0" y="2180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4213" y="4243875"/>
            <a:ext cx="8829966" cy="161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CONCLUSIÓN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159">
            <a:off x="3947986" y="1005583"/>
            <a:ext cx="10392029" cy="8275834"/>
          </a:xfrm>
          <a:custGeom>
            <a:avLst/>
            <a:gdLst/>
            <a:ahLst/>
            <a:cxnLst/>
            <a:rect r="r" b="b" t="t" l="l"/>
            <a:pathLst>
              <a:path h="8275834" w="10392029">
                <a:moveTo>
                  <a:pt x="0" y="0"/>
                </a:moveTo>
                <a:lnTo>
                  <a:pt x="10392028" y="0"/>
                </a:lnTo>
                <a:lnTo>
                  <a:pt x="10392028" y="8275834"/>
                </a:lnTo>
                <a:lnTo>
                  <a:pt x="0" y="827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03175">
            <a:off x="12360591" y="5214490"/>
            <a:ext cx="6090680" cy="7360338"/>
          </a:xfrm>
          <a:custGeom>
            <a:avLst/>
            <a:gdLst/>
            <a:ahLst/>
            <a:cxnLst/>
            <a:rect r="r" b="b" t="t" l="l"/>
            <a:pathLst>
              <a:path h="7360338" w="6090680">
                <a:moveTo>
                  <a:pt x="0" y="0"/>
                </a:moveTo>
                <a:lnTo>
                  <a:pt x="6090680" y="0"/>
                </a:lnTo>
                <a:lnTo>
                  <a:pt x="6090680" y="7360338"/>
                </a:lnTo>
                <a:lnTo>
                  <a:pt x="0" y="7360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161960">
            <a:off x="-424155" y="5577098"/>
            <a:ext cx="5656647" cy="6025722"/>
          </a:xfrm>
          <a:custGeom>
            <a:avLst/>
            <a:gdLst/>
            <a:ahLst/>
            <a:cxnLst/>
            <a:rect r="r" b="b" t="t" l="l"/>
            <a:pathLst>
              <a:path h="6025722" w="5656647">
                <a:moveTo>
                  <a:pt x="5656647" y="0"/>
                </a:moveTo>
                <a:lnTo>
                  <a:pt x="0" y="0"/>
                </a:lnTo>
                <a:lnTo>
                  <a:pt x="0" y="6025722"/>
                </a:lnTo>
                <a:lnTo>
                  <a:pt x="5656647" y="6025722"/>
                </a:lnTo>
                <a:lnTo>
                  <a:pt x="565664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64051" y="3358395"/>
            <a:ext cx="8959898" cy="178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46"/>
              </a:lnSpc>
              <a:spcBef>
                <a:spcPct val="0"/>
              </a:spcBef>
            </a:pPr>
            <a:r>
              <a:rPr lang="en-US" sz="10468" spc="785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MUCHAS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7836" y="5167421"/>
            <a:ext cx="7652329" cy="217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4"/>
              </a:lnSpc>
              <a:spcBef>
                <a:spcPct val="0"/>
              </a:spcBef>
            </a:pPr>
            <a:r>
              <a:rPr lang="en-US" sz="12843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4884" y="1192561"/>
            <a:ext cx="10330263" cy="1419720"/>
            <a:chOff x="0" y="0"/>
            <a:chExt cx="7552352" cy="10379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521872" cy="1013813"/>
            </a:xfrm>
            <a:custGeom>
              <a:avLst/>
              <a:gdLst/>
              <a:ahLst/>
              <a:cxnLst/>
              <a:rect r="r" b="b" t="t" l="l"/>
              <a:pathLst>
                <a:path h="1013813" w="7521872">
                  <a:moveTo>
                    <a:pt x="1270" y="0"/>
                  </a:moveTo>
                  <a:lnTo>
                    <a:pt x="7521872" y="15240"/>
                  </a:lnTo>
                  <a:lnTo>
                    <a:pt x="7490122" y="1013813"/>
                  </a:lnTo>
                  <a:lnTo>
                    <a:pt x="2723962" y="1013813"/>
                  </a:lnTo>
                  <a:lnTo>
                    <a:pt x="0" y="987143"/>
                  </a:lnTo>
                  <a:lnTo>
                    <a:pt x="11430" y="340129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551082" cy="1039213"/>
            </a:xfrm>
            <a:custGeom>
              <a:avLst/>
              <a:gdLst/>
              <a:ahLst/>
              <a:cxnLst/>
              <a:rect r="r" b="b" t="t" l="l"/>
              <a:pathLst>
                <a:path h="1039213" w="7551082">
                  <a:moveTo>
                    <a:pt x="7516792" y="1013813"/>
                  </a:moveTo>
                  <a:cubicBezTo>
                    <a:pt x="7514251" y="1017623"/>
                    <a:pt x="7510442" y="1022703"/>
                    <a:pt x="7506632" y="1026513"/>
                  </a:cubicBezTo>
                  <a:cubicBezTo>
                    <a:pt x="7502822" y="1029053"/>
                    <a:pt x="7497742" y="1031593"/>
                    <a:pt x="7493932" y="1031593"/>
                  </a:cubicBezTo>
                  <a:cubicBezTo>
                    <a:pt x="7272251" y="1030323"/>
                    <a:pt x="6947263" y="1036673"/>
                    <a:pt x="6616257" y="1039213"/>
                  </a:cubicBezTo>
                  <a:cubicBezTo>
                    <a:pt x="6513945" y="1039213"/>
                    <a:pt x="6405616" y="1037943"/>
                    <a:pt x="6303304" y="1037943"/>
                  </a:cubicBezTo>
                  <a:cubicBezTo>
                    <a:pt x="6074609" y="1036673"/>
                    <a:pt x="5845914" y="1035403"/>
                    <a:pt x="5617219" y="1035403"/>
                  </a:cubicBezTo>
                  <a:lnTo>
                    <a:pt x="4870949" y="1035403"/>
                  </a:lnTo>
                  <a:cubicBezTo>
                    <a:pt x="4702437" y="1035403"/>
                    <a:pt x="4539943" y="1034133"/>
                    <a:pt x="4371430" y="1034133"/>
                  </a:cubicBezTo>
                  <a:cubicBezTo>
                    <a:pt x="4226992" y="1034133"/>
                    <a:pt x="4076534" y="1034133"/>
                    <a:pt x="3932095" y="1035403"/>
                  </a:cubicBezTo>
                  <a:lnTo>
                    <a:pt x="3841820" y="1035403"/>
                  </a:lnTo>
                  <a:cubicBezTo>
                    <a:pt x="3631180" y="1034133"/>
                    <a:pt x="1284043" y="1032863"/>
                    <a:pt x="1073403" y="1030323"/>
                  </a:cubicBezTo>
                  <a:cubicBezTo>
                    <a:pt x="947019" y="1029053"/>
                    <a:pt x="820634" y="1023973"/>
                    <a:pt x="694250" y="1021433"/>
                  </a:cubicBezTo>
                  <a:cubicBezTo>
                    <a:pt x="465555" y="1016353"/>
                    <a:pt x="236859" y="1012543"/>
                    <a:pt x="41910" y="1007463"/>
                  </a:cubicBezTo>
                  <a:cubicBezTo>
                    <a:pt x="33020" y="1006193"/>
                    <a:pt x="24130" y="1003653"/>
                    <a:pt x="16510" y="999843"/>
                  </a:cubicBezTo>
                  <a:cubicBezTo>
                    <a:pt x="5080" y="994763"/>
                    <a:pt x="0" y="983333"/>
                    <a:pt x="1270" y="970442"/>
                  </a:cubicBezTo>
                  <a:cubicBezTo>
                    <a:pt x="2540" y="928249"/>
                    <a:pt x="3810" y="885329"/>
                    <a:pt x="3810" y="843137"/>
                  </a:cubicBezTo>
                  <a:cubicBezTo>
                    <a:pt x="5080" y="800217"/>
                    <a:pt x="17780" y="349919"/>
                    <a:pt x="17780" y="306999"/>
                  </a:cubicBezTo>
                  <a:cubicBezTo>
                    <a:pt x="19050" y="265534"/>
                    <a:pt x="20320" y="224069"/>
                    <a:pt x="19050" y="181876"/>
                  </a:cubicBezTo>
                  <a:cubicBezTo>
                    <a:pt x="17780" y="140411"/>
                    <a:pt x="16510" y="9967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10475" y="5080"/>
                    <a:pt x="242878" y="3810"/>
                  </a:cubicBezTo>
                  <a:cubicBezTo>
                    <a:pt x="429445" y="1270"/>
                    <a:pt x="622030" y="1270"/>
                    <a:pt x="808598" y="1270"/>
                  </a:cubicBezTo>
                  <a:cubicBezTo>
                    <a:pt x="1043311" y="2540"/>
                    <a:pt x="3414521" y="5080"/>
                    <a:pt x="3649235" y="6350"/>
                  </a:cubicBezTo>
                  <a:cubicBezTo>
                    <a:pt x="3877930" y="7620"/>
                    <a:pt x="4106625" y="7620"/>
                    <a:pt x="4335321" y="7620"/>
                  </a:cubicBezTo>
                  <a:cubicBezTo>
                    <a:pt x="4461705" y="7620"/>
                    <a:pt x="4588089" y="7620"/>
                    <a:pt x="4714473" y="8890"/>
                  </a:cubicBezTo>
                  <a:cubicBezTo>
                    <a:pt x="4961224" y="11430"/>
                    <a:pt x="5213993" y="10160"/>
                    <a:pt x="5460743" y="2540"/>
                  </a:cubicBezTo>
                  <a:cubicBezTo>
                    <a:pt x="5563053" y="0"/>
                    <a:pt x="5665365" y="2540"/>
                    <a:pt x="5767676" y="2540"/>
                  </a:cubicBezTo>
                  <a:cubicBezTo>
                    <a:pt x="5996371" y="2540"/>
                    <a:pt x="6225067" y="1270"/>
                    <a:pt x="6453762" y="3810"/>
                  </a:cubicBezTo>
                  <a:cubicBezTo>
                    <a:pt x="6742640" y="6350"/>
                    <a:pt x="7025501" y="13970"/>
                    <a:pt x="7314378" y="17780"/>
                  </a:cubicBezTo>
                  <a:cubicBezTo>
                    <a:pt x="7440763" y="20320"/>
                    <a:pt x="7485042" y="19050"/>
                    <a:pt x="7511711" y="21590"/>
                  </a:cubicBezTo>
                  <a:cubicBezTo>
                    <a:pt x="7520601" y="22860"/>
                    <a:pt x="7529492" y="25400"/>
                    <a:pt x="7538382" y="27940"/>
                  </a:cubicBezTo>
                  <a:cubicBezTo>
                    <a:pt x="7546001" y="30480"/>
                    <a:pt x="7549811" y="36830"/>
                    <a:pt x="7549811" y="46990"/>
                  </a:cubicBezTo>
                  <a:cubicBezTo>
                    <a:pt x="7551082" y="80032"/>
                    <a:pt x="7547272" y="101856"/>
                    <a:pt x="7543461" y="123680"/>
                  </a:cubicBezTo>
                  <a:cubicBezTo>
                    <a:pt x="7539651" y="141866"/>
                    <a:pt x="7538382" y="160780"/>
                    <a:pt x="7537111" y="178967"/>
                  </a:cubicBezTo>
                  <a:cubicBezTo>
                    <a:pt x="7534572" y="209520"/>
                    <a:pt x="7533301" y="240073"/>
                    <a:pt x="7532032" y="270626"/>
                  </a:cubicBezTo>
                  <a:cubicBezTo>
                    <a:pt x="7530761" y="298997"/>
                    <a:pt x="7529492" y="327368"/>
                    <a:pt x="7529492" y="355739"/>
                  </a:cubicBezTo>
                  <a:cubicBezTo>
                    <a:pt x="7529492" y="403024"/>
                    <a:pt x="7518061" y="856958"/>
                    <a:pt x="7516792" y="904243"/>
                  </a:cubicBezTo>
                  <a:cubicBezTo>
                    <a:pt x="7519332" y="934796"/>
                    <a:pt x="7518061" y="965350"/>
                    <a:pt x="7516792" y="1013813"/>
                  </a:cubicBezTo>
                  <a:close/>
                  <a:moveTo>
                    <a:pt x="17780" y="983333"/>
                  </a:moveTo>
                  <a:cubicBezTo>
                    <a:pt x="22860" y="984603"/>
                    <a:pt x="29210" y="987143"/>
                    <a:pt x="36830" y="987143"/>
                  </a:cubicBezTo>
                  <a:cubicBezTo>
                    <a:pt x="230841" y="992223"/>
                    <a:pt x="477591" y="997303"/>
                    <a:pt x="718323" y="1001113"/>
                  </a:cubicBezTo>
                  <a:cubicBezTo>
                    <a:pt x="832671" y="1003653"/>
                    <a:pt x="947019" y="1007463"/>
                    <a:pt x="1067385" y="1008733"/>
                  </a:cubicBezTo>
                  <a:cubicBezTo>
                    <a:pt x="1145623" y="1010003"/>
                    <a:pt x="3360357" y="1006193"/>
                    <a:pt x="3432576" y="1007463"/>
                  </a:cubicBezTo>
                  <a:cubicBezTo>
                    <a:pt x="3558960" y="1008733"/>
                    <a:pt x="3685344" y="1011273"/>
                    <a:pt x="3811729" y="1012543"/>
                  </a:cubicBezTo>
                  <a:cubicBezTo>
                    <a:pt x="3871912" y="1013813"/>
                    <a:pt x="3926077" y="1013813"/>
                    <a:pt x="3986259" y="1013813"/>
                  </a:cubicBezTo>
                  <a:cubicBezTo>
                    <a:pt x="4257083" y="1013813"/>
                    <a:pt x="4521888" y="1012543"/>
                    <a:pt x="4792711" y="1013813"/>
                  </a:cubicBezTo>
                  <a:cubicBezTo>
                    <a:pt x="4895023" y="1013813"/>
                    <a:pt x="5003352" y="1016353"/>
                    <a:pt x="5105663" y="1016353"/>
                  </a:cubicBezTo>
                  <a:cubicBezTo>
                    <a:pt x="5262138" y="1016353"/>
                    <a:pt x="5412596" y="1012543"/>
                    <a:pt x="5569072" y="1012543"/>
                  </a:cubicBezTo>
                  <a:cubicBezTo>
                    <a:pt x="5755639" y="1012543"/>
                    <a:pt x="5936188" y="1013813"/>
                    <a:pt x="6122755" y="1013813"/>
                  </a:cubicBezTo>
                  <a:cubicBezTo>
                    <a:pt x="6369506" y="1013813"/>
                    <a:pt x="6622274" y="1013813"/>
                    <a:pt x="6869024" y="1012543"/>
                  </a:cubicBezTo>
                  <a:cubicBezTo>
                    <a:pt x="7091701" y="1011273"/>
                    <a:pt x="7308360" y="1008733"/>
                    <a:pt x="7478692" y="1006193"/>
                  </a:cubicBezTo>
                  <a:cubicBezTo>
                    <a:pt x="7483772" y="1006193"/>
                    <a:pt x="7488851" y="1003653"/>
                    <a:pt x="7495201" y="1002383"/>
                  </a:cubicBezTo>
                  <a:cubicBezTo>
                    <a:pt x="7495201" y="989683"/>
                    <a:pt x="7496472" y="976983"/>
                    <a:pt x="7496472" y="968260"/>
                  </a:cubicBezTo>
                  <a:lnTo>
                    <a:pt x="7496472" y="945708"/>
                  </a:lnTo>
                  <a:cubicBezTo>
                    <a:pt x="7497742" y="908608"/>
                    <a:pt x="7500282" y="870780"/>
                    <a:pt x="7499011" y="833680"/>
                  </a:cubicBezTo>
                  <a:cubicBezTo>
                    <a:pt x="7497742" y="781303"/>
                    <a:pt x="7510442" y="323003"/>
                    <a:pt x="7514251" y="270626"/>
                  </a:cubicBezTo>
                  <a:cubicBezTo>
                    <a:pt x="7516792" y="240073"/>
                    <a:pt x="7519332" y="209520"/>
                    <a:pt x="7519332" y="178967"/>
                  </a:cubicBezTo>
                  <a:cubicBezTo>
                    <a:pt x="7519332" y="153505"/>
                    <a:pt x="7520601" y="128772"/>
                    <a:pt x="7528222" y="104038"/>
                  </a:cubicBezTo>
                  <a:cubicBezTo>
                    <a:pt x="7532032" y="89489"/>
                    <a:pt x="7534572" y="74940"/>
                    <a:pt x="7529492" y="49530"/>
                  </a:cubicBezTo>
                  <a:cubicBezTo>
                    <a:pt x="7521872" y="49530"/>
                    <a:pt x="7515522" y="48260"/>
                    <a:pt x="7507901" y="48260"/>
                  </a:cubicBezTo>
                  <a:cubicBezTo>
                    <a:pt x="7474882" y="45720"/>
                    <a:pt x="7356507" y="45720"/>
                    <a:pt x="7194012" y="40640"/>
                  </a:cubicBezTo>
                  <a:cubicBezTo>
                    <a:pt x="6893098" y="33020"/>
                    <a:pt x="6586165" y="27940"/>
                    <a:pt x="6285249" y="27940"/>
                  </a:cubicBezTo>
                  <a:cubicBezTo>
                    <a:pt x="6074609" y="27940"/>
                    <a:pt x="5857950" y="31750"/>
                    <a:pt x="5647310" y="24130"/>
                  </a:cubicBezTo>
                  <a:lnTo>
                    <a:pt x="5587127" y="24130"/>
                  </a:lnTo>
                  <a:cubicBezTo>
                    <a:pt x="5412596" y="27940"/>
                    <a:pt x="5226029" y="33020"/>
                    <a:pt x="5045480" y="34290"/>
                  </a:cubicBezTo>
                  <a:cubicBezTo>
                    <a:pt x="4846876" y="35560"/>
                    <a:pt x="4654291" y="31750"/>
                    <a:pt x="4455687" y="30480"/>
                  </a:cubicBezTo>
                  <a:cubicBezTo>
                    <a:pt x="4269119" y="29210"/>
                    <a:pt x="4082552" y="27940"/>
                    <a:pt x="3902003" y="27940"/>
                  </a:cubicBezTo>
                  <a:cubicBezTo>
                    <a:pt x="3835802" y="27940"/>
                    <a:pt x="3775619" y="29210"/>
                    <a:pt x="3709417" y="27940"/>
                  </a:cubicBezTo>
                  <a:cubicBezTo>
                    <a:pt x="3480722" y="26670"/>
                    <a:pt x="1115531" y="24130"/>
                    <a:pt x="880817" y="24130"/>
                  </a:cubicBezTo>
                  <a:cubicBezTo>
                    <a:pt x="676195" y="22860"/>
                    <a:pt x="471573" y="24130"/>
                    <a:pt x="266951" y="24130"/>
                  </a:cubicBezTo>
                  <a:cubicBezTo>
                    <a:pt x="158621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7850"/>
                    <a:pt x="31750" y="101128"/>
                    <a:pt x="34290" y="123680"/>
                  </a:cubicBezTo>
                  <a:cubicBezTo>
                    <a:pt x="36830" y="164417"/>
                    <a:pt x="38100" y="205155"/>
                    <a:pt x="38100" y="245893"/>
                  </a:cubicBezTo>
                  <a:cubicBezTo>
                    <a:pt x="38100" y="272081"/>
                    <a:pt x="36830" y="297542"/>
                    <a:pt x="35560" y="323731"/>
                  </a:cubicBezTo>
                  <a:cubicBezTo>
                    <a:pt x="34290" y="349192"/>
                    <a:pt x="22860" y="780575"/>
                    <a:pt x="21590" y="805309"/>
                  </a:cubicBezTo>
                  <a:lnTo>
                    <a:pt x="21590" y="853321"/>
                  </a:lnTo>
                  <a:cubicBezTo>
                    <a:pt x="21590" y="889694"/>
                    <a:pt x="20320" y="926794"/>
                    <a:pt x="20320" y="963167"/>
                  </a:cubicBezTo>
                  <a:cubicBezTo>
                    <a:pt x="20320" y="968260"/>
                    <a:pt x="19050" y="972624"/>
                    <a:pt x="17780" y="983333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39505" y="1380365"/>
            <a:ext cx="10425711" cy="1401369"/>
            <a:chOff x="0" y="0"/>
            <a:chExt cx="7721945" cy="10379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6510" y="11430"/>
              <a:ext cx="7691464" cy="1013813"/>
            </a:xfrm>
            <a:custGeom>
              <a:avLst/>
              <a:gdLst/>
              <a:ahLst/>
              <a:cxnLst/>
              <a:rect r="r" b="b" t="t" l="l"/>
              <a:pathLst>
                <a:path h="1013813" w="7691464">
                  <a:moveTo>
                    <a:pt x="1270" y="0"/>
                  </a:moveTo>
                  <a:lnTo>
                    <a:pt x="7691464" y="15240"/>
                  </a:lnTo>
                  <a:lnTo>
                    <a:pt x="7659714" y="1013813"/>
                  </a:lnTo>
                  <a:lnTo>
                    <a:pt x="2785486" y="1013813"/>
                  </a:lnTo>
                  <a:lnTo>
                    <a:pt x="0" y="987143"/>
                  </a:lnTo>
                  <a:lnTo>
                    <a:pt x="11430" y="340129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7720674" cy="1039213"/>
            </a:xfrm>
            <a:custGeom>
              <a:avLst/>
              <a:gdLst/>
              <a:ahLst/>
              <a:cxnLst/>
              <a:rect r="r" b="b" t="t" l="l"/>
              <a:pathLst>
                <a:path h="1039213" w="7720674">
                  <a:moveTo>
                    <a:pt x="7686385" y="1013813"/>
                  </a:moveTo>
                  <a:cubicBezTo>
                    <a:pt x="7683845" y="1017623"/>
                    <a:pt x="7680035" y="1022703"/>
                    <a:pt x="7676224" y="1026513"/>
                  </a:cubicBezTo>
                  <a:cubicBezTo>
                    <a:pt x="7672415" y="1029053"/>
                    <a:pt x="7667335" y="1031593"/>
                    <a:pt x="7663524" y="1031593"/>
                  </a:cubicBezTo>
                  <a:cubicBezTo>
                    <a:pt x="7437442" y="1030323"/>
                    <a:pt x="7105019" y="1036673"/>
                    <a:pt x="6766441" y="1039213"/>
                  </a:cubicBezTo>
                  <a:cubicBezTo>
                    <a:pt x="6661789" y="1039213"/>
                    <a:pt x="6550982" y="1037943"/>
                    <a:pt x="6446330" y="1037943"/>
                  </a:cubicBezTo>
                  <a:cubicBezTo>
                    <a:pt x="6212404" y="1036673"/>
                    <a:pt x="5978477" y="1035403"/>
                    <a:pt x="5744550" y="1035403"/>
                  </a:cubicBezTo>
                  <a:lnTo>
                    <a:pt x="4981209" y="1035403"/>
                  </a:lnTo>
                  <a:cubicBezTo>
                    <a:pt x="4808842" y="1035403"/>
                    <a:pt x="4642631" y="1034133"/>
                    <a:pt x="4470264" y="1034133"/>
                  </a:cubicBezTo>
                  <a:cubicBezTo>
                    <a:pt x="4322521" y="1034133"/>
                    <a:pt x="4168622" y="1034133"/>
                    <a:pt x="4020878" y="1035403"/>
                  </a:cubicBezTo>
                  <a:lnTo>
                    <a:pt x="3928539" y="1035403"/>
                  </a:lnTo>
                  <a:cubicBezTo>
                    <a:pt x="3713080" y="1034133"/>
                    <a:pt x="1312251" y="1032863"/>
                    <a:pt x="1096792" y="1030323"/>
                  </a:cubicBezTo>
                  <a:cubicBezTo>
                    <a:pt x="967517" y="1029053"/>
                    <a:pt x="838242" y="1023973"/>
                    <a:pt x="708966" y="1021433"/>
                  </a:cubicBezTo>
                  <a:cubicBezTo>
                    <a:pt x="475039" y="1016353"/>
                    <a:pt x="241112" y="1012543"/>
                    <a:pt x="41910" y="1007463"/>
                  </a:cubicBezTo>
                  <a:cubicBezTo>
                    <a:pt x="33020" y="1006193"/>
                    <a:pt x="24130" y="1003653"/>
                    <a:pt x="16510" y="999843"/>
                  </a:cubicBezTo>
                  <a:cubicBezTo>
                    <a:pt x="5080" y="994763"/>
                    <a:pt x="0" y="983333"/>
                    <a:pt x="1270" y="970442"/>
                  </a:cubicBezTo>
                  <a:cubicBezTo>
                    <a:pt x="2540" y="928249"/>
                    <a:pt x="3810" y="885329"/>
                    <a:pt x="3810" y="843137"/>
                  </a:cubicBezTo>
                  <a:cubicBezTo>
                    <a:pt x="5080" y="800217"/>
                    <a:pt x="17780" y="349919"/>
                    <a:pt x="17780" y="306999"/>
                  </a:cubicBezTo>
                  <a:cubicBezTo>
                    <a:pt x="19050" y="265534"/>
                    <a:pt x="20320" y="224069"/>
                    <a:pt x="19050" y="181876"/>
                  </a:cubicBezTo>
                  <a:cubicBezTo>
                    <a:pt x="17780" y="140411"/>
                    <a:pt x="16510" y="9967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11837" y="5080"/>
                    <a:pt x="247268" y="3810"/>
                  </a:cubicBezTo>
                  <a:cubicBezTo>
                    <a:pt x="438103" y="1270"/>
                    <a:pt x="635095" y="1270"/>
                    <a:pt x="825930" y="1270"/>
                  </a:cubicBezTo>
                  <a:cubicBezTo>
                    <a:pt x="1066012" y="2540"/>
                    <a:pt x="3491464" y="5080"/>
                    <a:pt x="3731547" y="6350"/>
                  </a:cubicBezTo>
                  <a:cubicBezTo>
                    <a:pt x="3965474" y="7620"/>
                    <a:pt x="4199401" y="7620"/>
                    <a:pt x="4433328" y="7620"/>
                  </a:cubicBezTo>
                  <a:cubicBezTo>
                    <a:pt x="4562604" y="7620"/>
                    <a:pt x="4691879" y="7620"/>
                    <a:pt x="4821154" y="8890"/>
                  </a:cubicBezTo>
                  <a:cubicBezTo>
                    <a:pt x="5073549" y="11430"/>
                    <a:pt x="5332100" y="10160"/>
                    <a:pt x="5584494" y="2540"/>
                  </a:cubicBezTo>
                  <a:cubicBezTo>
                    <a:pt x="5689146" y="0"/>
                    <a:pt x="5793798" y="2540"/>
                    <a:pt x="5898449" y="2540"/>
                  </a:cubicBezTo>
                  <a:cubicBezTo>
                    <a:pt x="6132376" y="2540"/>
                    <a:pt x="6366302" y="1270"/>
                    <a:pt x="6600230" y="3810"/>
                  </a:cubicBezTo>
                  <a:cubicBezTo>
                    <a:pt x="6895716" y="6350"/>
                    <a:pt x="7185047" y="13970"/>
                    <a:pt x="7480533" y="17780"/>
                  </a:cubicBezTo>
                  <a:cubicBezTo>
                    <a:pt x="7609808" y="20320"/>
                    <a:pt x="7654635" y="19050"/>
                    <a:pt x="7681305" y="21590"/>
                  </a:cubicBezTo>
                  <a:cubicBezTo>
                    <a:pt x="7690195" y="22860"/>
                    <a:pt x="7699085" y="25400"/>
                    <a:pt x="7707974" y="27940"/>
                  </a:cubicBezTo>
                  <a:cubicBezTo>
                    <a:pt x="7715595" y="30480"/>
                    <a:pt x="7719405" y="36830"/>
                    <a:pt x="7719405" y="46990"/>
                  </a:cubicBezTo>
                  <a:cubicBezTo>
                    <a:pt x="7720674" y="80032"/>
                    <a:pt x="7716865" y="101856"/>
                    <a:pt x="7713055" y="123680"/>
                  </a:cubicBezTo>
                  <a:cubicBezTo>
                    <a:pt x="7709245" y="141866"/>
                    <a:pt x="7707974" y="160780"/>
                    <a:pt x="7706705" y="178967"/>
                  </a:cubicBezTo>
                  <a:cubicBezTo>
                    <a:pt x="7704165" y="209520"/>
                    <a:pt x="7702895" y="240073"/>
                    <a:pt x="7701624" y="270626"/>
                  </a:cubicBezTo>
                  <a:cubicBezTo>
                    <a:pt x="7700355" y="298997"/>
                    <a:pt x="7699085" y="327368"/>
                    <a:pt x="7699085" y="355739"/>
                  </a:cubicBezTo>
                  <a:cubicBezTo>
                    <a:pt x="7699085" y="403024"/>
                    <a:pt x="7687655" y="856958"/>
                    <a:pt x="7686385" y="904243"/>
                  </a:cubicBezTo>
                  <a:cubicBezTo>
                    <a:pt x="7688924" y="934796"/>
                    <a:pt x="7687655" y="965350"/>
                    <a:pt x="7686385" y="1013813"/>
                  </a:cubicBezTo>
                  <a:close/>
                  <a:moveTo>
                    <a:pt x="17780" y="983333"/>
                  </a:moveTo>
                  <a:cubicBezTo>
                    <a:pt x="22860" y="984603"/>
                    <a:pt x="29210" y="987143"/>
                    <a:pt x="36830" y="987143"/>
                  </a:cubicBezTo>
                  <a:cubicBezTo>
                    <a:pt x="234956" y="992223"/>
                    <a:pt x="487351" y="997303"/>
                    <a:pt x="733590" y="1001113"/>
                  </a:cubicBezTo>
                  <a:cubicBezTo>
                    <a:pt x="850554" y="1003653"/>
                    <a:pt x="967517" y="1007463"/>
                    <a:pt x="1090636" y="1008733"/>
                  </a:cubicBezTo>
                  <a:cubicBezTo>
                    <a:pt x="1170664" y="1010003"/>
                    <a:pt x="3436061" y="1006193"/>
                    <a:pt x="3509933" y="1007463"/>
                  </a:cubicBezTo>
                  <a:cubicBezTo>
                    <a:pt x="3639208" y="1008733"/>
                    <a:pt x="3768483" y="1011273"/>
                    <a:pt x="3897759" y="1012543"/>
                  </a:cubicBezTo>
                  <a:cubicBezTo>
                    <a:pt x="3959318" y="1013813"/>
                    <a:pt x="4014722" y="1013813"/>
                    <a:pt x="4076282" y="1013813"/>
                  </a:cubicBezTo>
                  <a:cubicBezTo>
                    <a:pt x="4353301" y="1013813"/>
                    <a:pt x="4624163" y="1012543"/>
                    <a:pt x="4901181" y="1013813"/>
                  </a:cubicBezTo>
                  <a:cubicBezTo>
                    <a:pt x="5005833" y="1013813"/>
                    <a:pt x="5116640" y="1016353"/>
                    <a:pt x="5221292" y="1016353"/>
                  </a:cubicBezTo>
                  <a:cubicBezTo>
                    <a:pt x="5381347" y="1016353"/>
                    <a:pt x="5535247" y="1012543"/>
                    <a:pt x="5695302" y="1012543"/>
                  </a:cubicBezTo>
                  <a:cubicBezTo>
                    <a:pt x="5886136" y="1012543"/>
                    <a:pt x="6070816" y="1013813"/>
                    <a:pt x="6261651" y="1013813"/>
                  </a:cubicBezTo>
                  <a:cubicBezTo>
                    <a:pt x="6514046" y="1013813"/>
                    <a:pt x="6772597" y="1013813"/>
                    <a:pt x="7024991" y="1012543"/>
                  </a:cubicBezTo>
                  <a:cubicBezTo>
                    <a:pt x="7252762" y="1011273"/>
                    <a:pt x="7474377" y="1008733"/>
                    <a:pt x="7648285" y="1006193"/>
                  </a:cubicBezTo>
                  <a:cubicBezTo>
                    <a:pt x="7653365" y="1006193"/>
                    <a:pt x="7658445" y="1003653"/>
                    <a:pt x="7664795" y="1002383"/>
                  </a:cubicBezTo>
                  <a:cubicBezTo>
                    <a:pt x="7664795" y="989683"/>
                    <a:pt x="7666065" y="976983"/>
                    <a:pt x="7666065" y="968260"/>
                  </a:cubicBezTo>
                  <a:lnTo>
                    <a:pt x="7666065" y="945708"/>
                  </a:lnTo>
                  <a:cubicBezTo>
                    <a:pt x="7667335" y="908608"/>
                    <a:pt x="7669874" y="870780"/>
                    <a:pt x="7668605" y="833680"/>
                  </a:cubicBezTo>
                  <a:cubicBezTo>
                    <a:pt x="7667335" y="781303"/>
                    <a:pt x="7680035" y="323003"/>
                    <a:pt x="7683845" y="270626"/>
                  </a:cubicBezTo>
                  <a:cubicBezTo>
                    <a:pt x="7686385" y="240073"/>
                    <a:pt x="7688924" y="209520"/>
                    <a:pt x="7688924" y="178967"/>
                  </a:cubicBezTo>
                  <a:cubicBezTo>
                    <a:pt x="7688924" y="153505"/>
                    <a:pt x="7690195" y="128772"/>
                    <a:pt x="7697815" y="104038"/>
                  </a:cubicBezTo>
                  <a:cubicBezTo>
                    <a:pt x="7701624" y="89489"/>
                    <a:pt x="7704165" y="74940"/>
                    <a:pt x="7699085" y="49530"/>
                  </a:cubicBezTo>
                  <a:cubicBezTo>
                    <a:pt x="7691465" y="49530"/>
                    <a:pt x="7685115" y="48260"/>
                    <a:pt x="7677495" y="48260"/>
                  </a:cubicBezTo>
                  <a:cubicBezTo>
                    <a:pt x="7644474" y="45720"/>
                    <a:pt x="7523625" y="45720"/>
                    <a:pt x="7357414" y="40640"/>
                  </a:cubicBezTo>
                  <a:cubicBezTo>
                    <a:pt x="7049615" y="33020"/>
                    <a:pt x="6735661" y="27940"/>
                    <a:pt x="6427862" y="27940"/>
                  </a:cubicBezTo>
                  <a:cubicBezTo>
                    <a:pt x="6212403" y="27940"/>
                    <a:pt x="5990788" y="31750"/>
                    <a:pt x="5775329" y="24130"/>
                  </a:cubicBezTo>
                  <a:lnTo>
                    <a:pt x="5713770" y="24130"/>
                  </a:lnTo>
                  <a:cubicBezTo>
                    <a:pt x="5535247" y="27940"/>
                    <a:pt x="5344411" y="33020"/>
                    <a:pt x="5159732" y="34290"/>
                  </a:cubicBezTo>
                  <a:cubicBezTo>
                    <a:pt x="4956585" y="35560"/>
                    <a:pt x="4759594" y="31750"/>
                    <a:pt x="4556447" y="30480"/>
                  </a:cubicBezTo>
                  <a:cubicBezTo>
                    <a:pt x="4365612" y="29210"/>
                    <a:pt x="4174777" y="27940"/>
                    <a:pt x="3990098" y="27940"/>
                  </a:cubicBezTo>
                  <a:cubicBezTo>
                    <a:pt x="3922382" y="27940"/>
                    <a:pt x="3860822" y="29210"/>
                    <a:pt x="3793107" y="27940"/>
                  </a:cubicBezTo>
                  <a:cubicBezTo>
                    <a:pt x="3559180" y="26670"/>
                    <a:pt x="1139884" y="24130"/>
                    <a:pt x="899801" y="24130"/>
                  </a:cubicBezTo>
                  <a:cubicBezTo>
                    <a:pt x="690498" y="22860"/>
                    <a:pt x="481195" y="24130"/>
                    <a:pt x="271892" y="24130"/>
                  </a:cubicBezTo>
                  <a:cubicBezTo>
                    <a:pt x="16108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7850"/>
                    <a:pt x="31750" y="101128"/>
                    <a:pt x="34290" y="123680"/>
                  </a:cubicBezTo>
                  <a:cubicBezTo>
                    <a:pt x="36830" y="164417"/>
                    <a:pt x="38100" y="205155"/>
                    <a:pt x="38100" y="245893"/>
                  </a:cubicBezTo>
                  <a:cubicBezTo>
                    <a:pt x="38100" y="272081"/>
                    <a:pt x="36830" y="297542"/>
                    <a:pt x="35560" y="323731"/>
                  </a:cubicBezTo>
                  <a:cubicBezTo>
                    <a:pt x="34290" y="349192"/>
                    <a:pt x="22860" y="780575"/>
                    <a:pt x="21590" y="805309"/>
                  </a:cubicBezTo>
                  <a:lnTo>
                    <a:pt x="21590" y="853321"/>
                  </a:lnTo>
                  <a:cubicBezTo>
                    <a:pt x="21590" y="889694"/>
                    <a:pt x="20320" y="926794"/>
                    <a:pt x="20320" y="963167"/>
                  </a:cubicBezTo>
                  <a:cubicBezTo>
                    <a:pt x="20320" y="968260"/>
                    <a:pt x="19050" y="972624"/>
                    <a:pt x="17780" y="983333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7603" y="4359856"/>
            <a:ext cx="3783804" cy="3968790"/>
            <a:chOff x="0" y="0"/>
            <a:chExt cx="13716000" cy="143865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4"/>
              <a:stretch>
                <a:fillRect l="0" t="-7594" r="0" b="-7594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52098" y="4359856"/>
            <a:ext cx="3783804" cy="3968790"/>
            <a:chOff x="0" y="0"/>
            <a:chExt cx="13716000" cy="14386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6"/>
              <a:stretch>
                <a:fillRect l="0" t="-3632" r="0" b="-363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2178711">
            <a:off x="14318169" y="171710"/>
            <a:ext cx="5656647" cy="6025722"/>
          </a:xfrm>
          <a:custGeom>
            <a:avLst/>
            <a:gdLst/>
            <a:ahLst/>
            <a:cxnLst/>
            <a:rect r="r" b="b" t="t" l="l"/>
            <a:pathLst>
              <a:path h="6025722" w="5656647">
                <a:moveTo>
                  <a:pt x="0" y="0"/>
                </a:moveTo>
                <a:lnTo>
                  <a:pt x="5656647" y="0"/>
                </a:lnTo>
                <a:lnTo>
                  <a:pt x="5656647" y="6025722"/>
                </a:lnTo>
                <a:lnTo>
                  <a:pt x="0" y="6025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081500" y="4359856"/>
            <a:ext cx="3783804" cy="3968790"/>
            <a:chOff x="0" y="0"/>
            <a:chExt cx="13716000" cy="143865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8"/>
              <a:stretch>
                <a:fillRect l="0" t="-3632" r="0" b="-363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5"/>
              <a:stretch>
                <a:fillRect l="-412" t="0" r="-412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655948">
            <a:off x="-1955158" y="-351901"/>
            <a:ext cx="6193332" cy="3088924"/>
          </a:xfrm>
          <a:custGeom>
            <a:avLst/>
            <a:gdLst/>
            <a:ahLst/>
            <a:cxnLst/>
            <a:rect r="r" b="b" t="t" l="l"/>
            <a:pathLst>
              <a:path h="3088924" w="6193332">
                <a:moveTo>
                  <a:pt x="0" y="0"/>
                </a:moveTo>
                <a:lnTo>
                  <a:pt x="6193332" y="0"/>
                </a:lnTo>
                <a:lnTo>
                  <a:pt x="6193332" y="3088924"/>
                </a:lnTo>
                <a:lnTo>
                  <a:pt x="0" y="308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699970" y="8544219"/>
            <a:ext cx="3086100" cy="823286"/>
            <a:chOff x="0" y="0"/>
            <a:chExt cx="812800" cy="2168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Scrum Master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84545" y="8544219"/>
            <a:ext cx="3086100" cy="823286"/>
            <a:chOff x="0" y="0"/>
            <a:chExt cx="812800" cy="2168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Desarrollador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586312" y="8544219"/>
            <a:ext cx="3086100" cy="823286"/>
            <a:chOff x="0" y="0"/>
            <a:chExt cx="812800" cy="2168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216832"/>
            </a:xfrm>
            <a:custGeom>
              <a:avLst/>
              <a:gdLst/>
              <a:ahLst/>
              <a:cxnLst/>
              <a:rect r="r" b="b" t="t" l="l"/>
              <a:pathLst>
                <a:path h="21683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6832"/>
                  </a:lnTo>
                  <a:lnTo>
                    <a:pt x="0" y="21683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235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8"/>
                </a:lnSpc>
              </a:pPr>
              <a:r>
                <a:rPr lang="en-US" sz="1784" spc="89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Desarrollador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139505" y="1530795"/>
            <a:ext cx="10176181" cy="127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5"/>
              </a:lnSpc>
              <a:spcBef>
                <a:spcPct val="0"/>
              </a:spcBef>
            </a:pPr>
            <a:r>
              <a:rPr lang="en-US" sz="7525" spc="564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INTRODUCCIÓN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92940" y="7601431"/>
            <a:ext cx="3293130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Matias Mateluna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05795" y="7601431"/>
            <a:ext cx="3293130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Sebastian Pardo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93419" y="7601431"/>
            <a:ext cx="3471886" cy="4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3"/>
              </a:lnSpc>
            </a:pPr>
            <a:r>
              <a:rPr lang="en-US" sz="2702" spc="13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Sebastian Gonzalez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3273" y="-2452609"/>
            <a:ext cx="6536157" cy="6962617"/>
          </a:xfrm>
          <a:custGeom>
            <a:avLst/>
            <a:gdLst/>
            <a:ahLst/>
            <a:cxnLst/>
            <a:rect r="r" b="b" t="t" l="l"/>
            <a:pathLst>
              <a:path h="6962617" w="6536157">
                <a:moveTo>
                  <a:pt x="0" y="0"/>
                </a:moveTo>
                <a:lnTo>
                  <a:pt x="6536157" y="0"/>
                </a:lnTo>
                <a:lnTo>
                  <a:pt x="6536157" y="6962618"/>
                </a:lnTo>
                <a:lnTo>
                  <a:pt x="0" y="6962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0736">
            <a:off x="3517468" y="-1116036"/>
            <a:ext cx="11253065" cy="14888289"/>
          </a:xfrm>
          <a:custGeom>
            <a:avLst/>
            <a:gdLst/>
            <a:ahLst/>
            <a:cxnLst/>
            <a:rect r="r" b="b" t="t" l="l"/>
            <a:pathLst>
              <a:path h="14888289" w="11253065">
                <a:moveTo>
                  <a:pt x="0" y="0"/>
                </a:moveTo>
                <a:lnTo>
                  <a:pt x="11253064" y="0"/>
                </a:lnTo>
                <a:lnTo>
                  <a:pt x="11253064" y="14888289"/>
                </a:lnTo>
                <a:lnTo>
                  <a:pt x="0" y="14888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623">
            <a:off x="569203" y="5623831"/>
            <a:ext cx="4553542" cy="6112137"/>
          </a:xfrm>
          <a:custGeom>
            <a:avLst/>
            <a:gdLst/>
            <a:ahLst/>
            <a:cxnLst/>
            <a:rect r="r" b="b" t="t" l="l"/>
            <a:pathLst>
              <a:path h="6112137" w="4553542">
                <a:moveTo>
                  <a:pt x="0" y="0"/>
                </a:moveTo>
                <a:lnTo>
                  <a:pt x="4553542" y="0"/>
                </a:lnTo>
                <a:lnTo>
                  <a:pt x="4553542" y="6112137"/>
                </a:lnTo>
                <a:lnTo>
                  <a:pt x="0" y="6112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98971" y="260590"/>
            <a:ext cx="3197943" cy="2566349"/>
          </a:xfrm>
          <a:custGeom>
            <a:avLst/>
            <a:gdLst/>
            <a:ahLst/>
            <a:cxnLst/>
            <a:rect r="r" b="b" t="t" l="l"/>
            <a:pathLst>
              <a:path h="2566349" w="3197943">
                <a:moveTo>
                  <a:pt x="0" y="0"/>
                </a:moveTo>
                <a:lnTo>
                  <a:pt x="3197942" y="0"/>
                </a:lnTo>
                <a:lnTo>
                  <a:pt x="3197942" y="2566350"/>
                </a:lnTo>
                <a:lnTo>
                  <a:pt x="0" y="256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6588" y="7589733"/>
            <a:ext cx="3142824" cy="2180334"/>
          </a:xfrm>
          <a:custGeom>
            <a:avLst/>
            <a:gdLst/>
            <a:ahLst/>
            <a:cxnLst/>
            <a:rect r="r" b="b" t="t" l="l"/>
            <a:pathLst>
              <a:path h="2180334" w="3142824">
                <a:moveTo>
                  <a:pt x="0" y="0"/>
                </a:moveTo>
                <a:lnTo>
                  <a:pt x="3142824" y="0"/>
                </a:lnTo>
                <a:lnTo>
                  <a:pt x="3142824" y="2180334"/>
                </a:lnTo>
                <a:lnTo>
                  <a:pt x="0" y="2180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9668" y="2769790"/>
            <a:ext cx="8669662" cy="439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</a:p>
          <a:p>
            <a:pPr algn="just" marL="0" indent="0" lvl="0">
              <a:lnSpc>
                <a:spcPts val="4377"/>
              </a:lnSpc>
            </a:pPr>
            <a:r>
              <a:rPr lang="en-US" sz="3126" spc="15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Consideramos que e</a:t>
            </a:r>
            <a:r>
              <a:rPr lang="en-US" sz="3126" spc="15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ste proyecto es relevante para el Colegio Patricio Larrain porque digitalizará la gestión académica con la que cuentan, mejorando asi la eficiencia, reduciendo errores y facilitando el seguimiento del rendimiento y asistencia en una comunidad rural.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09364" y="1208665"/>
            <a:ext cx="8829966" cy="161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RELEVANCIA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47777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6400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8023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8365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479497" y="1419869"/>
            <a:ext cx="7211738" cy="1783619"/>
            <a:chOff x="0" y="0"/>
            <a:chExt cx="5272429" cy="13039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510" y="11430"/>
              <a:ext cx="5241949" cy="1279856"/>
            </a:xfrm>
            <a:custGeom>
              <a:avLst/>
              <a:gdLst/>
              <a:ahLst/>
              <a:cxnLst/>
              <a:rect r="r" b="b" t="t" l="l"/>
              <a:pathLst>
                <a:path h="1279856" w="5241949">
                  <a:moveTo>
                    <a:pt x="1270" y="0"/>
                  </a:moveTo>
                  <a:lnTo>
                    <a:pt x="5241949" y="15240"/>
                  </a:lnTo>
                  <a:lnTo>
                    <a:pt x="5210199" y="1279856"/>
                  </a:lnTo>
                  <a:lnTo>
                    <a:pt x="1896859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-1270"/>
              <a:ext cx="5271159" cy="1305256"/>
            </a:xfrm>
            <a:custGeom>
              <a:avLst/>
              <a:gdLst/>
              <a:ahLst/>
              <a:cxnLst/>
              <a:rect r="r" b="b" t="t" l="l"/>
              <a:pathLst>
                <a:path h="1305256" w="5271159">
                  <a:moveTo>
                    <a:pt x="5236869" y="1279856"/>
                  </a:moveTo>
                  <a:cubicBezTo>
                    <a:pt x="5234329" y="1283666"/>
                    <a:pt x="5230519" y="1288746"/>
                    <a:pt x="5226709" y="1292556"/>
                  </a:cubicBezTo>
                  <a:cubicBezTo>
                    <a:pt x="5222899" y="1295096"/>
                    <a:pt x="5217819" y="1297636"/>
                    <a:pt x="5214009" y="1297636"/>
                  </a:cubicBezTo>
                  <a:cubicBezTo>
                    <a:pt x="5051509" y="1296366"/>
                    <a:pt x="4826463" y="1302716"/>
                    <a:pt x="4597250" y="1305256"/>
                  </a:cubicBezTo>
                  <a:cubicBezTo>
                    <a:pt x="4526402" y="1305256"/>
                    <a:pt x="4451386" y="1303986"/>
                    <a:pt x="4380539" y="1303986"/>
                  </a:cubicBezTo>
                  <a:cubicBezTo>
                    <a:pt x="4222173" y="1302716"/>
                    <a:pt x="4063807" y="1301446"/>
                    <a:pt x="3905442" y="1301446"/>
                  </a:cubicBezTo>
                  <a:lnTo>
                    <a:pt x="3388670" y="1301446"/>
                  </a:lnTo>
                  <a:cubicBezTo>
                    <a:pt x="3271979" y="1301446"/>
                    <a:pt x="3159457" y="1300176"/>
                    <a:pt x="3042766" y="1300176"/>
                  </a:cubicBezTo>
                  <a:cubicBezTo>
                    <a:pt x="2942746" y="1300176"/>
                    <a:pt x="2838558" y="1300176"/>
                    <a:pt x="2738537" y="1301446"/>
                  </a:cubicBezTo>
                  <a:lnTo>
                    <a:pt x="2676025" y="1301446"/>
                  </a:lnTo>
                  <a:cubicBezTo>
                    <a:pt x="2530162" y="1300176"/>
                    <a:pt x="904831" y="1298906"/>
                    <a:pt x="758968" y="1296366"/>
                  </a:cubicBezTo>
                  <a:cubicBezTo>
                    <a:pt x="671450" y="1295096"/>
                    <a:pt x="583932" y="1290016"/>
                    <a:pt x="496414" y="1287476"/>
                  </a:cubicBezTo>
                  <a:cubicBezTo>
                    <a:pt x="338049" y="1282396"/>
                    <a:pt x="17968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2165" y="5080"/>
                    <a:pt x="183851" y="3810"/>
                  </a:cubicBezTo>
                  <a:cubicBezTo>
                    <a:pt x="313044" y="1270"/>
                    <a:pt x="446404" y="1270"/>
                    <a:pt x="575597" y="1270"/>
                  </a:cubicBezTo>
                  <a:cubicBezTo>
                    <a:pt x="738130" y="2540"/>
                    <a:pt x="2380131" y="5080"/>
                    <a:pt x="2542664" y="6350"/>
                  </a:cubicBezTo>
                  <a:cubicBezTo>
                    <a:pt x="2701030" y="7620"/>
                    <a:pt x="2859396" y="7620"/>
                    <a:pt x="3017761" y="7620"/>
                  </a:cubicBezTo>
                  <a:cubicBezTo>
                    <a:pt x="3105279" y="7620"/>
                    <a:pt x="3192797" y="7620"/>
                    <a:pt x="3280315" y="8890"/>
                  </a:cubicBezTo>
                  <a:cubicBezTo>
                    <a:pt x="3451183" y="11430"/>
                    <a:pt x="3626219" y="10160"/>
                    <a:pt x="3797086" y="2540"/>
                  </a:cubicBezTo>
                  <a:cubicBezTo>
                    <a:pt x="3867934" y="0"/>
                    <a:pt x="3938782" y="2540"/>
                    <a:pt x="4009630" y="2540"/>
                  </a:cubicBezTo>
                  <a:cubicBezTo>
                    <a:pt x="4167996" y="2540"/>
                    <a:pt x="4326361" y="1270"/>
                    <a:pt x="4484727" y="3810"/>
                  </a:cubicBezTo>
                  <a:cubicBezTo>
                    <a:pt x="4684767" y="6350"/>
                    <a:pt x="4880640" y="13970"/>
                    <a:pt x="5080681" y="17780"/>
                  </a:cubicBezTo>
                  <a:cubicBezTo>
                    <a:pt x="5168199" y="20320"/>
                    <a:pt x="5205119" y="19050"/>
                    <a:pt x="5231789" y="21590"/>
                  </a:cubicBezTo>
                  <a:cubicBezTo>
                    <a:pt x="5240679" y="22860"/>
                    <a:pt x="5249569" y="25400"/>
                    <a:pt x="5258459" y="27940"/>
                  </a:cubicBezTo>
                  <a:cubicBezTo>
                    <a:pt x="5266079" y="30480"/>
                    <a:pt x="5269889" y="36830"/>
                    <a:pt x="5269889" y="46990"/>
                  </a:cubicBezTo>
                  <a:cubicBezTo>
                    <a:pt x="5271159" y="82036"/>
                    <a:pt x="5267349" y="110309"/>
                    <a:pt x="5263539" y="138581"/>
                  </a:cubicBezTo>
                  <a:cubicBezTo>
                    <a:pt x="5259729" y="162142"/>
                    <a:pt x="5258459" y="186644"/>
                    <a:pt x="5257189" y="210205"/>
                  </a:cubicBezTo>
                  <a:cubicBezTo>
                    <a:pt x="5254649" y="249786"/>
                    <a:pt x="5253379" y="289368"/>
                    <a:pt x="5252109" y="328949"/>
                  </a:cubicBezTo>
                  <a:cubicBezTo>
                    <a:pt x="5250839" y="365704"/>
                    <a:pt x="5249569" y="402458"/>
                    <a:pt x="5249569" y="439212"/>
                  </a:cubicBezTo>
                  <a:cubicBezTo>
                    <a:pt x="5249569" y="500469"/>
                    <a:pt x="5238139" y="1088538"/>
                    <a:pt x="5236869" y="1149795"/>
                  </a:cubicBezTo>
                  <a:cubicBezTo>
                    <a:pt x="5239409" y="1189376"/>
                    <a:pt x="5238139" y="1228958"/>
                    <a:pt x="523686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175516" y="1258266"/>
                    <a:pt x="346384" y="1263346"/>
                    <a:pt x="513084" y="1267156"/>
                  </a:cubicBezTo>
                  <a:cubicBezTo>
                    <a:pt x="592267" y="1269696"/>
                    <a:pt x="671450" y="1273506"/>
                    <a:pt x="754800" y="1274776"/>
                  </a:cubicBezTo>
                  <a:cubicBezTo>
                    <a:pt x="808978" y="1276046"/>
                    <a:pt x="2342623" y="1272236"/>
                    <a:pt x="2392634" y="1273506"/>
                  </a:cubicBezTo>
                  <a:cubicBezTo>
                    <a:pt x="2480152" y="1274776"/>
                    <a:pt x="2567669" y="1277316"/>
                    <a:pt x="2655187" y="1278586"/>
                  </a:cubicBezTo>
                  <a:cubicBezTo>
                    <a:pt x="2696862" y="1279856"/>
                    <a:pt x="2734370" y="1279856"/>
                    <a:pt x="2776045" y="1279856"/>
                  </a:cubicBezTo>
                  <a:cubicBezTo>
                    <a:pt x="2963583" y="1279856"/>
                    <a:pt x="3146954" y="1278586"/>
                    <a:pt x="3334492" y="1279856"/>
                  </a:cubicBezTo>
                  <a:cubicBezTo>
                    <a:pt x="3405340" y="1279856"/>
                    <a:pt x="3480355" y="1282396"/>
                    <a:pt x="3551203" y="1282396"/>
                  </a:cubicBezTo>
                  <a:cubicBezTo>
                    <a:pt x="3659558" y="1282396"/>
                    <a:pt x="3763746" y="1278586"/>
                    <a:pt x="3872102" y="1278586"/>
                  </a:cubicBezTo>
                  <a:cubicBezTo>
                    <a:pt x="4001295" y="1278586"/>
                    <a:pt x="4126320" y="1279856"/>
                    <a:pt x="4255513" y="1279856"/>
                  </a:cubicBezTo>
                  <a:cubicBezTo>
                    <a:pt x="4426381" y="1279856"/>
                    <a:pt x="4601417" y="1279856"/>
                    <a:pt x="4772285" y="1278586"/>
                  </a:cubicBezTo>
                  <a:cubicBezTo>
                    <a:pt x="4926483" y="1277316"/>
                    <a:pt x="5076514" y="1274776"/>
                    <a:pt x="5198769" y="1272236"/>
                  </a:cubicBezTo>
                  <a:cubicBezTo>
                    <a:pt x="5203849" y="1272236"/>
                    <a:pt x="5208929" y="1269696"/>
                    <a:pt x="5215279" y="1268426"/>
                  </a:cubicBezTo>
                  <a:cubicBezTo>
                    <a:pt x="5215279" y="1255726"/>
                    <a:pt x="5216549" y="1243026"/>
                    <a:pt x="5216549" y="1232727"/>
                  </a:cubicBezTo>
                  <a:lnTo>
                    <a:pt x="5216549" y="1203512"/>
                  </a:lnTo>
                  <a:cubicBezTo>
                    <a:pt x="5217819" y="1155449"/>
                    <a:pt x="5220359" y="1106443"/>
                    <a:pt x="5219089" y="1058380"/>
                  </a:cubicBezTo>
                  <a:cubicBezTo>
                    <a:pt x="5217819" y="990526"/>
                    <a:pt x="5230519" y="396803"/>
                    <a:pt x="5234329" y="328949"/>
                  </a:cubicBezTo>
                  <a:cubicBezTo>
                    <a:pt x="5236869" y="289368"/>
                    <a:pt x="5239409" y="249786"/>
                    <a:pt x="5239409" y="210205"/>
                  </a:cubicBezTo>
                  <a:cubicBezTo>
                    <a:pt x="5239409" y="177220"/>
                    <a:pt x="5240679" y="145178"/>
                    <a:pt x="5248299" y="113136"/>
                  </a:cubicBezTo>
                  <a:cubicBezTo>
                    <a:pt x="5252109" y="94287"/>
                    <a:pt x="5254649" y="75439"/>
                    <a:pt x="5249569" y="49530"/>
                  </a:cubicBezTo>
                  <a:cubicBezTo>
                    <a:pt x="5241949" y="49530"/>
                    <a:pt x="5235599" y="48260"/>
                    <a:pt x="5227979" y="48260"/>
                  </a:cubicBezTo>
                  <a:cubicBezTo>
                    <a:pt x="5194959" y="45720"/>
                    <a:pt x="5109854" y="45720"/>
                    <a:pt x="4997331" y="40640"/>
                  </a:cubicBezTo>
                  <a:cubicBezTo>
                    <a:pt x="4788955" y="33020"/>
                    <a:pt x="4576412" y="27940"/>
                    <a:pt x="4368036" y="27940"/>
                  </a:cubicBezTo>
                  <a:cubicBezTo>
                    <a:pt x="4222173" y="27940"/>
                    <a:pt x="4072143" y="31750"/>
                    <a:pt x="3926279" y="24130"/>
                  </a:cubicBezTo>
                  <a:lnTo>
                    <a:pt x="3884604" y="24130"/>
                  </a:lnTo>
                  <a:cubicBezTo>
                    <a:pt x="3763746" y="27940"/>
                    <a:pt x="3634553" y="33020"/>
                    <a:pt x="3509528" y="34290"/>
                  </a:cubicBezTo>
                  <a:cubicBezTo>
                    <a:pt x="3372000" y="35560"/>
                    <a:pt x="3238639" y="31750"/>
                    <a:pt x="3101111" y="30480"/>
                  </a:cubicBezTo>
                  <a:cubicBezTo>
                    <a:pt x="2971918" y="29210"/>
                    <a:pt x="2842725" y="27940"/>
                    <a:pt x="2717700" y="27940"/>
                  </a:cubicBezTo>
                  <a:cubicBezTo>
                    <a:pt x="2671857" y="27940"/>
                    <a:pt x="2630182" y="29210"/>
                    <a:pt x="2584339" y="27940"/>
                  </a:cubicBezTo>
                  <a:cubicBezTo>
                    <a:pt x="2425974" y="26670"/>
                    <a:pt x="788140" y="24130"/>
                    <a:pt x="625607" y="24130"/>
                  </a:cubicBezTo>
                  <a:cubicBezTo>
                    <a:pt x="483912" y="22860"/>
                    <a:pt x="342216" y="24130"/>
                    <a:pt x="200521" y="24130"/>
                  </a:cubicBezTo>
                  <a:cubicBezTo>
                    <a:pt x="12550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689982" y="1269584"/>
            <a:ext cx="7118521" cy="1760565"/>
            <a:chOff x="0" y="0"/>
            <a:chExt cx="5272429" cy="13039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6510" y="11430"/>
              <a:ext cx="5241949" cy="1279856"/>
            </a:xfrm>
            <a:custGeom>
              <a:avLst/>
              <a:gdLst/>
              <a:ahLst/>
              <a:cxnLst/>
              <a:rect r="r" b="b" t="t" l="l"/>
              <a:pathLst>
                <a:path h="1279856" w="5241949">
                  <a:moveTo>
                    <a:pt x="1270" y="0"/>
                  </a:moveTo>
                  <a:lnTo>
                    <a:pt x="5241949" y="15240"/>
                  </a:lnTo>
                  <a:lnTo>
                    <a:pt x="5210199" y="1279856"/>
                  </a:lnTo>
                  <a:lnTo>
                    <a:pt x="1896859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5271159" cy="1305256"/>
            </a:xfrm>
            <a:custGeom>
              <a:avLst/>
              <a:gdLst/>
              <a:ahLst/>
              <a:cxnLst/>
              <a:rect r="r" b="b" t="t" l="l"/>
              <a:pathLst>
                <a:path h="1305256" w="5271159">
                  <a:moveTo>
                    <a:pt x="5236869" y="1279856"/>
                  </a:moveTo>
                  <a:cubicBezTo>
                    <a:pt x="5234329" y="1283666"/>
                    <a:pt x="5230519" y="1288746"/>
                    <a:pt x="5226709" y="1292556"/>
                  </a:cubicBezTo>
                  <a:cubicBezTo>
                    <a:pt x="5222899" y="1295096"/>
                    <a:pt x="5217819" y="1297636"/>
                    <a:pt x="5214009" y="1297636"/>
                  </a:cubicBezTo>
                  <a:cubicBezTo>
                    <a:pt x="5051509" y="1296366"/>
                    <a:pt x="4826463" y="1302716"/>
                    <a:pt x="4597250" y="1305256"/>
                  </a:cubicBezTo>
                  <a:cubicBezTo>
                    <a:pt x="4526402" y="1305256"/>
                    <a:pt x="4451386" y="1303986"/>
                    <a:pt x="4380539" y="1303986"/>
                  </a:cubicBezTo>
                  <a:cubicBezTo>
                    <a:pt x="4222173" y="1302716"/>
                    <a:pt x="4063807" y="1301446"/>
                    <a:pt x="3905442" y="1301446"/>
                  </a:cubicBezTo>
                  <a:lnTo>
                    <a:pt x="3388670" y="1301446"/>
                  </a:lnTo>
                  <a:cubicBezTo>
                    <a:pt x="3271979" y="1301446"/>
                    <a:pt x="3159457" y="1300176"/>
                    <a:pt x="3042766" y="1300176"/>
                  </a:cubicBezTo>
                  <a:cubicBezTo>
                    <a:pt x="2942746" y="1300176"/>
                    <a:pt x="2838558" y="1300176"/>
                    <a:pt x="2738537" y="1301446"/>
                  </a:cubicBezTo>
                  <a:lnTo>
                    <a:pt x="2676025" y="1301446"/>
                  </a:lnTo>
                  <a:cubicBezTo>
                    <a:pt x="2530162" y="1300176"/>
                    <a:pt x="904831" y="1298906"/>
                    <a:pt x="758968" y="1296366"/>
                  </a:cubicBezTo>
                  <a:cubicBezTo>
                    <a:pt x="671450" y="1295096"/>
                    <a:pt x="583932" y="1290016"/>
                    <a:pt x="496414" y="1287476"/>
                  </a:cubicBezTo>
                  <a:cubicBezTo>
                    <a:pt x="338049" y="1282396"/>
                    <a:pt x="17968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2165" y="5080"/>
                    <a:pt x="183851" y="3810"/>
                  </a:cubicBezTo>
                  <a:cubicBezTo>
                    <a:pt x="313044" y="1270"/>
                    <a:pt x="446404" y="1270"/>
                    <a:pt x="575597" y="1270"/>
                  </a:cubicBezTo>
                  <a:cubicBezTo>
                    <a:pt x="738130" y="2540"/>
                    <a:pt x="2380131" y="5080"/>
                    <a:pt x="2542664" y="6350"/>
                  </a:cubicBezTo>
                  <a:cubicBezTo>
                    <a:pt x="2701030" y="7620"/>
                    <a:pt x="2859396" y="7620"/>
                    <a:pt x="3017761" y="7620"/>
                  </a:cubicBezTo>
                  <a:cubicBezTo>
                    <a:pt x="3105279" y="7620"/>
                    <a:pt x="3192797" y="7620"/>
                    <a:pt x="3280315" y="8890"/>
                  </a:cubicBezTo>
                  <a:cubicBezTo>
                    <a:pt x="3451183" y="11430"/>
                    <a:pt x="3626219" y="10160"/>
                    <a:pt x="3797086" y="2540"/>
                  </a:cubicBezTo>
                  <a:cubicBezTo>
                    <a:pt x="3867934" y="0"/>
                    <a:pt x="3938782" y="2540"/>
                    <a:pt x="4009630" y="2540"/>
                  </a:cubicBezTo>
                  <a:cubicBezTo>
                    <a:pt x="4167996" y="2540"/>
                    <a:pt x="4326361" y="1270"/>
                    <a:pt x="4484727" y="3810"/>
                  </a:cubicBezTo>
                  <a:cubicBezTo>
                    <a:pt x="4684767" y="6350"/>
                    <a:pt x="4880640" y="13970"/>
                    <a:pt x="5080681" y="17780"/>
                  </a:cubicBezTo>
                  <a:cubicBezTo>
                    <a:pt x="5168199" y="20320"/>
                    <a:pt x="5205119" y="19050"/>
                    <a:pt x="5231789" y="21590"/>
                  </a:cubicBezTo>
                  <a:cubicBezTo>
                    <a:pt x="5240679" y="22860"/>
                    <a:pt x="5249569" y="25400"/>
                    <a:pt x="5258459" y="27940"/>
                  </a:cubicBezTo>
                  <a:cubicBezTo>
                    <a:pt x="5266079" y="30480"/>
                    <a:pt x="5269889" y="36830"/>
                    <a:pt x="5269889" y="46990"/>
                  </a:cubicBezTo>
                  <a:cubicBezTo>
                    <a:pt x="5271159" y="82036"/>
                    <a:pt x="5267349" y="110309"/>
                    <a:pt x="5263539" y="138581"/>
                  </a:cubicBezTo>
                  <a:cubicBezTo>
                    <a:pt x="5259729" y="162142"/>
                    <a:pt x="5258459" y="186644"/>
                    <a:pt x="5257189" y="210205"/>
                  </a:cubicBezTo>
                  <a:cubicBezTo>
                    <a:pt x="5254649" y="249786"/>
                    <a:pt x="5253379" y="289368"/>
                    <a:pt x="5252109" y="328949"/>
                  </a:cubicBezTo>
                  <a:cubicBezTo>
                    <a:pt x="5250839" y="365704"/>
                    <a:pt x="5249569" y="402458"/>
                    <a:pt x="5249569" y="439212"/>
                  </a:cubicBezTo>
                  <a:cubicBezTo>
                    <a:pt x="5249569" y="500469"/>
                    <a:pt x="5238139" y="1088538"/>
                    <a:pt x="5236869" y="1149795"/>
                  </a:cubicBezTo>
                  <a:cubicBezTo>
                    <a:pt x="5239409" y="1189376"/>
                    <a:pt x="5238139" y="1228958"/>
                    <a:pt x="523686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175516" y="1258266"/>
                    <a:pt x="346384" y="1263346"/>
                    <a:pt x="513084" y="1267156"/>
                  </a:cubicBezTo>
                  <a:cubicBezTo>
                    <a:pt x="592267" y="1269696"/>
                    <a:pt x="671450" y="1273506"/>
                    <a:pt x="754800" y="1274776"/>
                  </a:cubicBezTo>
                  <a:cubicBezTo>
                    <a:pt x="808978" y="1276046"/>
                    <a:pt x="2342623" y="1272236"/>
                    <a:pt x="2392634" y="1273506"/>
                  </a:cubicBezTo>
                  <a:cubicBezTo>
                    <a:pt x="2480152" y="1274776"/>
                    <a:pt x="2567669" y="1277316"/>
                    <a:pt x="2655187" y="1278586"/>
                  </a:cubicBezTo>
                  <a:cubicBezTo>
                    <a:pt x="2696862" y="1279856"/>
                    <a:pt x="2734370" y="1279856"/>
                    <a:pt x="2776045" y="1279856"/>
                  </a:cubicBezTo>
                  <a:cubicBezTo>
                    <a:pt x="2963583" y="1279856"/>
                    <a:pt x="3146954" y="1278586"/>
                    <a:pt x="3334492" y="1279856"/>
                  </a:cubicBezTo>
                  <a:cubicBezTo>
                    <a:pt x="3405340" y="1279856"/>
                    <a:pt x="3480355" y="1282396"/>
                    <a:pt x="3551203" y="1282396"/>
                  </a:cubicBezTo>
                  <a:cubicBezTo>
                    <a:pt x="3659558" y="1282396"/>
                    <a:pt x="3763746" y="1278586"/>
                    <a:pt x="3872102" y="1278586"/>
                  </a:cubicBezTo>
                  <a:cubicBezTo>
                    <a:pt x="4001295" y="1278586"/>
                    <a:pt x="4126320" y="1279856"/>
                    <a:pt x="4255513" y="1279856"/>
                  </a:cubicBezTo>
                  <a:cubicBezTo>
                    <a:pt x="4426381" y="1279856"/>
                    <a:pt x="4601417" y="1279856"/>
                    <a:pt x="4772285" y="1278586"/>
                  </a:cubicBezTo>
                  <a:cubicBezTo>
                    <a:pt x="4926483" y="1277316"/>
                    <a:pt x="5076514" y="1274776"/>
                    <a:pt x="5198769" y="1272236"/>
                  </a:cubicBezTo>
                  <a:cubicBezTo>
                    <a:pt x="5203849" y="1272236"/>
                    <a:pt x="5208929" y="1269696"/>
                    <a:pt x="5215279" y="1268426"/>
                  </a:cubicBezTo>
                  <a:cubicBezTo>
                    <a:pt x="5215279" y="1255726"/>
                    <a:pt x="5216549" y="1243026"/>
                    <a:pt x="5216549" y="1232727"/>
                  </a:cubicBezTo>
                  <a:lnTo>
                    <a:pt x="5216549" y="1203512"/>
                  </a:lnTo>
                  <a:cubicBezTo>
                    <a:pt x="5217819" y="1155449"/>
                    <a:pt x="5220359" y="1106443"/>
                    <a:pt x="5219089" y="1058380"/>
                  </a:cubicBezTo>
                  <a:cubicBezTo>
                    <a:pt x="5217819" y="990526"/>
                    <a:pt x="5230519" y="396803"/>
                    <a:pt x="5234329" y="328949"/>
                  </a:cubicBezTo>
                  <a:cubicBezTo>
                    <a:pt x="5236869" y="289368"/>
                    <a:pt x="5239409" y="249786"/>
                    <a:pt x="5239409" y="210205"/>
                  </a:cubicBezTo>
                  <a:cubicBezTo>
                    <a:pt x="5239409" y="177220"/>
                    <a:pt x="5240679" y="145178"/>
                    <a:pt x="5248299" y="113136"/>
                  </a:cubicBezTo>
                  <a:cubicBezTo>
                    <a:pt x="5252109" y="94287"/>
                    <a:pt x="5254649" y="75439"/>
                    <a:pt x="5249569" y="49530"/>
                  </a:cubicBezTo>
                  <a:cubicBezTo>
                    <a:pt x="5241949" y="49530"/>
                    <a:pt x="5235599" y="48260"/>
                    <a:pt x="5227979" y="48260"/>
                  </a:cubicBezTo>
                  <a:cubicBezTo>
                    <a:pt x="5194959" y="45720"/>
                    <a:pt x="5109854" y="45720"/>
                    <a:pt x="4997331" y="40640"/>
                  </a:cubicBezTo>
                  <a:cubicBezTo>
                    <a:pt x="4788955" y="33020"/>
                    <a:pt x="4576412" y="27940"/>
                    <a:pt x="4368036" y="27940"/>
                  </a:cubicBezTo>
                  <a:cubicBezTo>
                    <a:pt x="4222173" y="27940"/>
                    <a:pt x="4072143" y="31750"/>
                    <a:pt x="3926279" y="24130"/>
                  </a:cubicBezTo>
                  <a:lnTo>
                    <a:pt x="3884604" y="24130"/>
                  </a:lnTo>
                  <a:cubicBezTo>
                    <a:pt x="3763746" y="27940"/>
                    <a:pt x="3634553" y="33020"/>
                    <a:pt x="3509528" y="34290"/>
                  </a:cubicBezTo>
                  <a:cubicBezTo>
                    <a:pt x="3372000" y="35560"/>
                    <a:pt x="3238639" y="31750"/>
                    <a:pt x="3101111" y="30480"/>
                  </a:cubicBezTo>
                  <a:cubicBezTo>
                    <a:pt x="2971918" y="29210"/>
                    <a:pt x="2842725" y="27940"/>
                    <a:pt x="2717700" y="27940"/>
                  </a:cubicBezTo>
                  <a:cubicBezTo>
                    <a:pt x="2671857" y="27940"/>
                    <a:pt x="2630182" y="29210"/>
                    <a:pt x="2584339" y="27940"/>
                  </a:cubicBezTo>
                  <a:cubicBezTo>
                    <a:pt x="2425974" y="26670"/>
                    <a:pt x="788140" y="24130"/>
                    <a:pt x="625607" y="24130"/>
                  </a:cubicBezTo>
                  <a:cubicBezTo>
                    <a:pt x="483912" y="22860"/>
                    <a:pt x="342216" y="24130"/>
                    <a:pt x="200521" y="24130"/>
                  </a:cubicBezTo>
                  <a:cubicBezTo>
                    <a:pt x="125505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1297808">
            <a:off x="14938711" y="8508818"/>
            <a:ext cx="3286822" cy="3606938"/>
          </a:xfrm>
          <a:custGeom>
            <a:avLst/>
            <a:gdLst/>
            <a:ahLst/>
            <a:cxnLst/>
            <a:rect r="r" b="b" t="t" l="l"/>
            <a:pathLst>
              <a:path h="3606938" w="3286822">
                <a:moveTo>
                  <a:pt x="0" y="0"/>
                </a:moveTo>
                <a:lnTo>
                  <a:pt x="3286822" y="0"/>
                </a:lnTo>
                <a:lnTo>
                  <a:pt x="3286822" y="3606938"/>
                </a:lnTo>
                <a:lnTo>
                  <a:pt x="0" y="360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614690" y="-125491"/>
            <a:ext cx="5061496" cy="2790150"/>
          </a:xfrm>
          <a:custGeom>
            <a:avLst/>
            <a:gdLst/>
            <a:ahLst/>
            <a:cxnLst/>
            <a:rect r="r" b="b" t="t" l="l"/>
            <a:pathLst>
              <a:path h="2790150" w="5061496">
                <a:moveTo>
                  <a:pt x="0" y="0"/>
                </a:moveTo>
                <a:lnTo>
                  <a:pt x="5061496" y="0"/>
                </a:lnTo>
                <a:lnTo>
                  <a:pt x="5061496" y="2790150"/>
                </a:lnTo>
                <a:lnTo>
                  <a:pt x="0" y="2790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22968" y="-1660709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6684" y="7953830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81503" y="1502220"/>
            <a:ext cx="7724993" cy="15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5"/>
              </a:lnSpc>
              <a:spcBef>
                <a:spcPct val="0"/>
              </a:spcBef>
            </a:pPr>
            <a:r>
              <a:rPr lang="en-US" sz="9025" spc="676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7083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97425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 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09048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89390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OBJETIVO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9588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Optimización y automatización de la gestión académica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9930" y="5661360"/>
            <a:ext cx="2982340" cy="64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Gestión eficiente de registros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553" y="5661360"/>
            <a:ext cx="2982340" cy="64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Acceso en línea para apoderados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11895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Mejora en la comunicación y transparencia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97094" y="-791002"/>
            <a:ext cx="22033797" cy="5613791"/>
            <a:chOff x="0" y="0"/>
            <a:chExt cx="7195378" cy="1833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1809115"/>
            </a:xfrm>
            <a:custGeom>
              <a:avLst/>
              <a:gdLst/>
              <a:ahLst/>
              <a:cxnLst/>
              <a:rect r="r" b="b" t="t" l="l"/>
              <a:pathLst>
                <a:path h="1809115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1809115"/>
                  </a:lnTo>
                  <a:lnTo>
                    <a:pt x="2594460" y="1809115"/>
                  </a:lnTo>
                  <a:lnTo>
                    <a:pt x="0" y="1782445"/>
                  </a:lnTo>
                  <a:lnTo>
                    <a:pt x="11430" y="587091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1834515"/>
            </a:xfrm>
            <a:custGeom>
              <a:avLst/>
              <a:gdLst/>
              <a:ahLst/>
              <a:cxnLst/>
              <a:rect r="r" b="b" t="t" l="l"/>
              <a:pathLst>
                <a:path h="1834515" w="7194108">
                  <a:moveTo>
                    <a:pt x="7159819" y="1809115"/>
                  </a:moveTo>
                  <a:cubicBezTo>
                    <a:pt x="7157279" y="1812925"/>
                    <a:pt x="7153469" y="1818005"/>
                    <a:pt x="7149658" y="1821815"/>
                  </a:cubicBezTo>
                  <a:cubicBezTo>
                    <a:pt x="7145848" y="1824355"/>
                    <a:pt x="7140769" y="1826895"/>
                    <a:pt x="7136958" y="1826895"/>
                  </a:cubicBezTo>
                  <a:cubicBezTo>
                    <a:pt x="6924544" y="1825625"/>
                    <a:pt x="6615204" y="1831975"/>
                    <a:pt x="6300135" y="1834515"/>
                  </a:cubicBezTo>
                  <a:cubicBezTo>
                    <a:pt x="6202750" y="1834515"/>
                    <a:pt x="6099637" y="1833245"/>
                    <a:pt x="6002252" y="1833245"/>
                  </a:cubicBezTo>
                  <a:cubicBezTo>
                    <a:pt x="5784569" y="1831975"/>
                    <a:pt x="5566885" y="1830705"/>
                    <a:pt x="5349201" y="1830705"/>
                  </a:cubicBezTo>
                  <a:lnTo>
                    <a:pt x="4638865" y="1830705"/>
                  </a:lnTo>
                  <a:cubicBezTo>
                    <a:pt x="4478466" y="1830705"/>
                    <a:pt x="4323797" y="1829435"/>
                    <a:pt x="4163398" y="1829435"/>
                  </a:cubicBezTo>
                  <a:cubicBezTo>
                    <a:pt x="4025914" y="1829435"/>
                    <a:pt x="3882701" y="1829435"/>
                    <a:pt x="3745216" y="1830705"/>
                  </a:cubicBezTo>
                  <a:lnTo>
                    <a:pt x="3659289" y="1830705"/>
                  </a:lnTo>
                  <a:cubicBezTo>
                    <a:pt x="3458790" y="1829435"/>
                    <a:pt x="1224669" y="1828165"/>
                    <a:pt x="1024171" y="1825625"/>
                  </a:cubicBezTo>
                  <a:cubicBezTo>
                    <a:pt x="903872" y="1824355"/>
                    <a:pt x="783573" y="1819275"/>
                    <a:pt x="663274" y="1816735"/>
                  </a:cubicBezTo>
                  <a:cubicBezTo>
                    <a:pt x="445591" y="1811655"/>
                    <a:pt x="227907" y="1807845"/>
                    <a:pt x="41910" y="1802765"/>
                  </a:cubicBezTo>
                  <a:cubicBezTo>
                    <a:pt x="33020" y="1801495"/>
                    <a:pt x="24130" y="1798955"/>
                    <a:pt x="16510" y="1795145"/>
                  </a:cubicBezTo>
                  <a:cubicBezTo>
                    <a:pt x="5080" y="1790065"/>
                    <a:pt x="0" y="1778635"/>
                    <a:pt x="1270" y="1762962"/>
                  </a:cubicBezTo>
                  <a:cubicBezTo>
                    <a:pt x="2540" y="1683499"/>
                    <a:pt x="3810" y="1602666"/>
                    <a:pt x="3810" y="1523203"/>
                  </a:cubicBezTo>
                  <a:cubicBezTo>
                    <a:pt x="5080" y="1442371"/>
                    <a:pt x="17780" y="594311"/>
                    <a:pt x="17780" y="513478"/>
                  </a:cubicBezTo>
                  <a:cubicBezTo>
                    <a:pt x="19050" y="435385"/>
                    <a:pt x="20320" y="357292"/>
                    <a:pt x="19050" y="277830"/>
                  </a:cubicBezTo>
                  <a:cubicBezTo>
                    <a:pt x="17780" y="199737"/>
                    <a:pt x="16510" y="12301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86023"/>
                    <a:pt x="7190298" y="127124"/>
                    <a:pt x="7186488" y="168226"/>
                  </a:cubicBezTo>
                  <a:cubicBezTo>
                    <a:pt x="7182679" y="202477"/>
                    <a:pt x="7181408" y="238098"/>
                    <a:pt x="7180138" y="272349"/>
                  </a:cubicBezTo>
                  <a:cubicBezTo>
                    <a:pt x="7177598" y="329891"/>
                    <a:pt x="7176329" y="387433"/>
                    <a:pt x="7175058" y="444975"/>
                  </a:cubicBezTo>
                  <a:cubicBezTo>
                    <a:pt x="7173788" y="498407"/>
                    <a:pt x="7172519" y="551839"/>
                    <a:pt x="7172519" y="605271"/>
                  </a:cubicBezTo>
                  <a:cubicBezTo>
                    <a:pt x="7172519" y="694324"/>
                    <a:pt x="7161088" y="1549234"/>
                    <a:pt x="7159819" y="1638288"/>
                  </a:cubicBezTo>
                  <a:cubicBezTo>
                    <a:pt x="7162358" y="1695829"/>
                    <a:pt x="7161088" y="1753372"/>
                    <a:pt x="7159819" y="1809115"/>
                  </a:cubicBezTo>
                  <a:close/>
                  <a:moveTo>
                    <a:pt x="17780" y="1778635"/>
                  </a:moveTo>
                  <a:cubicBezTo>
                    <a:pt x="22860" y="1779905"/>
                    <a:pt x="29210" y="1782445"/>
                    <a:pt x="36830" y="1782445"/>
                  </a:cubicBezTo>
                  <a:cubicBezTo>
                    <a:pt x="222179" y="1787525"/>
                    <a:pt x="457048" y="1792605"/>
                    <a:pt x="686188" y="1796415"/>
                  </a:cubicBezTo>
                  <a:cubicBezTo>
                    <a:pt x="795030" y="1798955"/>
                    <a:pt x="903872" y="1802765"/>
                    <a:pt x="1018442" y="1804035"/>
                  </a:cubicBezTo>
                  <a:cubicBezTo>
                    <a:pt x="1092913" y="1805305"/>
                    <a:pt x="3201007" y="1801495"/>
                    <a:pt x="3269750" y="1802765"/>
                  </a:cubicBezTo>
                  <a:cubicBezTo>
                    <a:pt x="3390049" y="1804035"/>
                    <a:pt x="3510347" y="1806575"/>
                    <a:pt x="3630646" y="1807845"/>
                  </a:cubicBezTo>
                  <a:cubicBezTo>
                    <a:pt x="3687931" y="1809115"/>
                    <a:pt x="3739488" y="1809115"/>
                    <a:pt x="3796773" y="1809115"/>
                  </a:cubicBezTo>
                  <a:cubicBezTo>
                    <a:pt x="4054556" y="1809115"/>
                    <a:pt x="4306611" y="1807845"/>
                    <a:pt x="4564394" y="1809115"/>
                  </a:cubicBezTo>
                  <a:cubicBezTo>
                    <a:pt x="4661779" y="1809115"/>
                    <a:pt x="4764892" y="1811655"/>
                    <a:pt x="4862277" y="1811655"/>
                  </a:cubicBezTo>
                  <a:cubicBezTo>
                    <a:pt x="5011219" y="1811655"/>
                    <a:pt x="5154432" y="1807845"/>
                    <a:pt x="5303373" y="1807845"/>
                  </a:cubicBezTo>
                  <a:cubicBezTo>
                    <a:pt x="5480957" y="1807845"/>
                    <a:pt x="5652812" y="1809115"/>
                    <a:pt x="5830397" y="1809115"/>
                  </a:cubicBezTo>
                  <a:cubicBezTo>
                    <a:pt x="6065266" y="1809115"/>
                    <a:pt x="6305863" y="1809115"/>
                    <a:pt x="6540733" y="1807845"/>
                  </a:cubicBezTo>
                  <a:cubicBezTo>
                    <a:pt x="6752688" y="1806575"/>
                    <a:pt x="6958914" y="1804035"/>
                    <a:pt x="7121719" y="1801495"/>
                  </a:cubicBezTo>
                  <a:cubicBezTo>
                    <a:pt x="7126798" y="1801495"/>
                    <a:pt x="7131879" y="1798955"/>
                    <a:pt x="7138229" y="1797685"/>
                  </a:cubicBezTo>
                  <a:cubicBezTo>
                    <a:pt x="7138229" y="1784985"/>
                    <a:pt x="7139498" y="1772285"/>
                    <a:pt x="7139498" y="1758852"/>
                  </a:cubicBezTo>
                  <a:lnTo>
                    <a:pt x="7139498" y="1716380"/>
                  </a:lnTo>
                  <a:cubicBezTo>
                    <a:pt x="7140769" y="1646508"/>
                    <a:pt x="7143308" y="1575265"/>
                    <a:pt x="7142038" y="1505393"/>
                  </a:cubicBezTo>
                  <a:cubicBezTo>
                    <a:pt x="7140769" y="1406749"/>
                    <a:pt x="7153469" y="543619"/>
                    <a:pt x="7157279" y="444975"/>
                  </a:cubicBezTo>
                  <a:cubicBezTo>
                    <a:pt x="7159819" y="387433"/>
                    <a:pt x="7162358" y="329891"/>
                    <a:pt x="7162358" y="272349"/>
                  </a:cubicBezTo>
                  <a:cubicBezTo>
                    <a:pt x="7162358" y="224398"/>
                    <a:pt x="7163629" y="177816"/>
                    <a:pt x="7171248" y="131234"/>
                  </a:cubicBezTo>
                  <a:cubicBezTo>
                    <a:pt x="7175058" y="103833"/>
                    <a:pt x="7177598" y="76432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1912"/>
                    <a:pt x="31750" y="125754"/>
                    <a:pt x="34290" y="168226"/>
                  </a:cubicBezTo>
                  <a:cubicBezTo>
                    <a:pt x="36830" y="244948"/>
                    <a:pt x="38100" y="321671"/>
                    <a:pt x="38100" y="398394"/>
                  </a:cubicBezTo>
                  <a:cubicBezTo>
                    <a:pt x="38100" y="447715"/>
                    <a:pt x="36830" y="495667"/>
                    <a:pt x="35560" y="544989"/>
                  </a:cubicBezTo>
                  <a:cubicBezTo>
                    <a:pt x="34290" y="592941"/>
                    <a:pt x="22860" y="1405379"/>
                    <a:pt x="21590" y="1451961"/>
                  </a:cubicBezTo>
                  <a:lnTo>
                    <a:pt x="21590" y="1542384"/>
                  </a:lnTo>
                  <a:cubicBezTo>
                    <a:pt x="21590" y="1610886"/>
                    <a:pt x="20320" y="1680759"/>
                    <a:pt x="20320" y="1749261"/>
                  </a:cubicBezTo>
                  <a:cubicBezTo>
                    <a:pt x="20320" y="1758852"/>
                    <a:pt x="19050" y="1767072"/>
                    <a:pt x="17780" y="1778635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9313" y="514350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74778" y="514350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40243" y="514350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05708" y="514350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57927" y="6392390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23392" y="6392390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88857" y="6392390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54322" y="6392390"/>
            <a:ext cx="2377736" cy="145629"/>
          </a:xfrm>
          <a:custGeom>
            <a:avLst/>
            <a:gdLst/>
            <a:ahLst/>
            <a:cxnLst/>
            <a:rect r="r" b="b" t="t" l="l"/>
            <a:pathLst>
              <a:path h="145629" w="2377736">
                <a:moveTo>
                  <a:pt x="0" y="0"/>
                </a:moveTo>
                <a:lnTo>
                  <a:pt x="2377736" y="0"/>
                </a:lnTo>
                <a:lnTo>
                  <a:pt x="2377736" y="145629"/>
                </a:lnTo>
                <a:lnTo>
                  <a:pt x="0" y="145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8173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47756" y="7582362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285389">
            <a:off x="-810604" y="-262003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7" y="0"/>
                </a:lnTo>
                <a:lnTo>
                  <a:pt x="2672307" y="2648924"/>
                </a:lnTo>
                <a:lnTo>
                  <a:pt x="0" y="2648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219561">
            <a:off x="15898133" y="-388826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50491" y="585219"/>
            <a:ext cx="11807512" cy="136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25"/>
              </a:lnSpc>
              <a:spcBef>
                <a:spcPct val="0"/>
              </a:spcBef>
            </a:pPr>
            <a:r>
              <a:rPr lang="en-US" sz="798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METODOLOGÍA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9498" y="6776258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abarcará la definición y planificación del proyecto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16998" y="6776258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desarrollará el backend y la base de datos.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80428" y="6776258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centrará en el desarrollo del 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45893" y="6776258"/>
            <a:ext cx="2994594" cy="9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incluirá la marcha blanca y pruebas exhaustivas del software.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7927" y="5983689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23392" y="5983689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88857" y="5983689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54322" y="5983689"/>
            <a:ext cx="2292271" cy="3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8"/>
              </a:lnSpc>
            </a:pPr>
            <a:r>
              <a:rPr lang="en-US" sz="2284" spc="114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sprint 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39807" y="2878680"/>
            <a:ext cx="8097266" cy="126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0"/>
              </a:lnSpc>
            </a:pPr>
            <a:r>
              <a:rPr lang="en-US" sz="3671" spc="183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 empleará una metodología ágil Scrum, dividida en cuatro sprints.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6862">
            <a:off x="3209300" y="-1386397"/>
            <a:ext cx="11869400" cy="13059794"/>
          </a:xfrm>
          <a:custGeom>
            <a:avLst/>
            <a:gdLst/>
            <a:ahLst/>
            <a:cxnLst/>
            <a:rect r="r" b="b" t="t" l="l"/>
            <a:pathLst>
              <a:path h="13059794" w="11869400">
                <a:moveTo>
                  <a:pt x="0" y="0"/>
                </a:moveTo>
                <a:lnTo>
                  <a:pt x="11869400" y="0"/>
                </a:lnTo>
                <a:lnTo>
                  <a:pt x="11869400" y="13059794"/>
                </a:lnTo>
                <a:lnTo>
                  <a:pt x="0" y="1305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591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059217" y="3043121"/>
            <a:ext cx="9172415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proyecto dispondrá de recursos como: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Computadores con acceso a internet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Software de desarrollo: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Visual Studio Code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MySQL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Dominio web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Servidor en la nube: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5 GB de espacio en disco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2 bases de datos MySQL</a:t>
            </a:r>
          </a:p>
          <a:p>
            <a:pPr algn="ctr" marL="0" indent="0" lvl="0">
              <a:lnSpc>
                <a:spcPts val="4480"/>
              </a:lnSpc>
            </a:pPr>
            <a:r>
              <a:rPr lang="en-US" sz="3200" spc="16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03897">
            <a:off x="13700286" y="5585899"/>
            <a:ext cx="5474173" cy="4310911"/>
          </a:xfrm>
          <a:custGeom>
            <a:avLst/>
            <a:gdLst/>
            <a:ahLst/>
            <a:cxnLst/>
            <a:rect r="r" b="b" t="t" l="l"/>
            <a:pathLst>
              <a:path h="4310911" w="5474173">
                <a:moveTo>
                  <a:pt x="0" y="0"/>
                </a:moveTo>
                <a:lnTo>
                  <a:pt x="5474173" y="0"/>
                </a:lnTo>
                <a:lnTo>
                  <a:pt x="5474173" y="4310911"/>
                </a:lnTo>
                <a:lnTo>
                  <a:pt x="0" y="431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589" y="1003879"/>
            <a:ext cx="3202601" cy="3162568"/>
          </a:xfrm>
          <a:custGeom>
            <a:avLst/>
            <a:gdLst/>
            <a:ahLst/>
            <a:cxnLst/>
            <a:rect r="r" b="b" t="t" l="l"/>
            <a:pathLst>
              <a:path h="3162568" w="3202601">
                <a:moveTo>
                  <a:pt x="0" y="0"/>
                </a:moveTo>
                <a:lnTo>
                  <a:pt x="3202600" y="0"/>
                </a:lnTo>
                <a:lnTo>
                  <a:pt x="3202600" y="3162568"/>
                </a:lnTo>
                <a:lnTo>
                  <a:pt x="0" y="316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7919" y="847725"/>
            <a:ext cx="7832162" cy="17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59"/>
              </a:lnSpc>
              <a:spcBef>
                <a:spcPct val="0"/>
              </a:spcBef>
            </a:pPr>
            <a:r>
              <a:rPr lang="en-US" sz="10260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RECURSOS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058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6400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8023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8365" y="4238785"/>
            <a:ext cx="3883577" cy="4124153"/>
          </a:xfrm>
          <a:custGeom>
            <a:avLst/>
            <a:gdLst/>
            <a:ahLst/>
            <a:cxnLst/>
            <a:rect r="r" b="b" t="t" l="l"/>
            <a:pathLst>
              <a:path h="4124153" w="3883577">
                <a:moveTo>
                  <a:pt x="0" y="0"/>
                </a:moveTo>
                <a:lnTo>
                  <a:pt x="3883577" y="0"/>
                </a:lnTo>
                <a:lnTo>
                  <a:pt x="3883577" y="4124153"/>
                </a:lnTo>
                <a:lnTo>
                  <a:pt x="0" y="412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89458" y="1419869"/>
            <a:ext cx="13724622" cy="1783619"/>
            <a:chOff x="0" y="0"/>
            <a:chExt cx="10033933" cy="13039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510" y="11430"/>
              <a:ext cx="10003454" cy="1279856"/>
            </a:xfrm>
            <a:custGeom>
              <a:avLst/>
              <a:gdLst/>
              <a:ahLst/>
              <a:cxnLst/>
              <a:rect r="r" b="b" t="t" l="l"/>
              <a:pathLst>
                <a:path h="1279856" w="10003454">
                  <a:moveTo>
                    <a:pt x="1270" y="0"/>
                  </a:moveTo>
                  <a:lnTo>
                    <a:pt x="10003454" y="15240"/>
                  </a:lnTo>
                  <a:lnTo>
                    <a:pt x="9971704" y="1279856"/>
                  </a:lnTo>
                  <a:lnTo>
                    <a:pt x="3624221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50BEC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-1270"/>
              <a:ext cx="10032664" cy="1305256"/>
            </a:xfrm>
            <a:custGeom>
              <a:avLst/>
              <a:gdLst/>
              <a:ahLst/>
              <a:cxnLst/>
              <a:rect r="r" b="b" t="t" l="l"/>
              <a:pathLst>
                <a:path h="1305256" w="10032664">
                  <a:moveTo>
                    <a:pt x="9998373" y="1279856"/>
                  </a:moveTo>
                  <a:cubicBezTo>
                    <a:pt x="9995833" y="1283666"/>
                    <a:pt x="9992023" y="1288746"/>
                    <a:pt x="9988214" y="1292556"/>
                  </a:cubicBezTo>
                  <a:cubicBezTo>
                    <a:pt x="9984403" y="1295096"/>
                    <a:pt x="9979323" y="1297636"/>
                    <a:pt x="9975514" y="1297636"/>
                  </a:cubicBezTo>
                  <a:cubicBezTo>
                    <a:pt x="9689418" y="1296366"/>
                    <a:pt x="9255647" y="1302716"/>
                    <a:pt x="8813844" y="1305256"/>
                  </a:cubicBezTo>
                  <a:cubicBezTo>
                    <a:pt x="8677287" y="1305256"/>
                    <a:pt x="8532697" y="1303986"/>
                    <a:pt x="8396139" y="1303986"/>
                  </a:cubicBezTo>
                  <a:cubicBezTo>
                    <a:pt x="8090894" y="1302716"/>
                    <a:pt x="7785647" y="1301446"/>
                    <a:pt x="7480402" y="1301446"/>
                  </a:cubicBezTo>
                  <a:lnTo>
                    <a:pt x="6484336" y="1301446"/>
                  </a:lnTo>
                  <a:cubicBezTo>
                    <a:pt x="6259418" y="1301446"/>
                    <a:pt x="6042533" y="1300176"/>
                    <a:pt x="5817615" y="1300176"/>
                  </a:cubicBezTo>
                  <a:cubicBezTo>
                    <a:pt x="5624829" y="1300176"/>
                    <a:pt x="5424009" y="1300176"/>
                    <a:pt x="5231222" y="1301446"/>
                  </a:cubicBezTo>
                  <a:lnTo>
                    <a:pt x="5110730" y="1301446"/>
                  </a:lnTo>
                  <a:cubicBezTo>
                    <a:pt x="4829583" y="1300176"/>
                    <a:pt x="1696797" y="1298906"/>
                    <a:pt x="1415650" y="1296366"/>
                  </a:cubicBezTo>
                  <a:cubicBezTo>
                    <a:pt x="1246961" y="1295096"/>
                    <a:pt x="1078273" y="1290016"/>
                    <a:pt x="909584" y="1287476"/>
                  </a:cubicBezTo>
                  <a:cubicBezTo>
                    <a:pt x="604339" y="1282396"/>
                    <a:pt x="299093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30404" y="5080"/>
                    <a:pt x="307126" y="3810"/>
                  </a:cubicBezTo>
                  <a:cubicBezTo>
                    <a:pt x="556142" y="1270"/>
                    <a:pt x="813191" y="1270"/>
                    <a:pt x="1062207" y="1270"/>
                  </a:cubicBezTo>
                  <a:cubicBezTo>
                    <a:pt x="1375486" y="2540"/>
                    <a:pt x="4540403" y="5080"/>
                    <a:pt x="4853681" y="6350"/>
                  </a:cubicBezTo>
                  <a:cubicBezTo>
                    <a:pt x="5158927" y="7620"/>
                    <a:pt x="5464173" y="7620"/>
                    <a:pt x="5769418" y="7620"/>
                  </a:cubicBezTo>
                  <a:cubicBezTo>
                    <a:pt x="5938107" y="7620"/>
                    <a:pt x="6106796" y="7620"/>
                    <a:pt x="6275484" y="8890"/>
                  </a:cubicBezTo>
                  <a:cubicBezTo>
                    <a:pt x="6604828" y="11430"/>
                    <a:pt x="6942205" y="10160"/>
                    <a:pt x="7271549" y="2540"/>
                  </a:cubicBezTo>
                  <a:cubicBezTo>
                    <a:pt x="7408107" y="0"/>
                    <a:pt x="7544664" y="2540"/>
                    <a:pt x="7681221" y="2540"/>
                  </a:cubicBezTo>
                  <a:cubicBezTo>
                    <a:pt x="7986467" y="2540"/>
                    <a:pt x="8291712" y="1270"/>
                    <a:pt x="8596959" y="3810"/>
                  </a:cubicBezTo>
                  <a:cubicBezTo>
                    <a:pt x="8982532" y="6350"/>
                    <a:pt x="9360073" y="13970"/>
                    <a:pt x="9745646" y="17780"/>
                  </a:cubicBezTo>
                  <a:cubicBezTo>
                    <a:pt x="9914335" y="20320"/>
                    <a:pt x="9966623" y="19050"/>
                    <a:pt x="9993293" y="21590"/>
                  </a:cubicBezTo>
                  <a:cubicBezTo>
                    <a:pt x="10002183" y="22860"/>
                    <a:pt x="10011073" y="25400"/>
                    <a:pt x="10019964" y="27940"/>
                  </a:cubicBezTo>
                  <a:cubicBezTo>
                    <a:pt x="10027583" y="30480"/>
                    <a:pt x="10031393" y="36830"/>
                    <a:pt x="10031393" y="46990"/>
                  </a:cubicBezTo>
                  <a:cubicBezTo>
                    <a:pt x="10032664" y="82036"/>
                    <a:pt x="10028853" y="110309"/>
                    <a:pt x="10025043" y="138581"/>
                  </a:cubicBezTo>
                  <a:cubicBezTo>
                    <a:pt x="10021233" y="162142"/>
                    <a:pt x="10019964" y="186644"/>
                    <a:pt x="10018693" y="210205"/>
                  </a:cubicBezTo>
                  <a:cubicBezTo>
                    <a:pt x="10016153" y="249786"/>
                    <a:pt x="10014883" y="289368"/>
                    <a:pt x="10013614" y="328949"/>
                  </a:cubicBezTo>
                  <a:cubicBezTo>
                    <a:pt x="10012343" y="365704"/>
                    <a:pt x="10011073" y="402458"/>
                    <a:pt x="10011073" y="439212"/>
                  </a:cubicBezTo>
                  <a:cubicBezTo>
                    <a:pt x="10011073" y="500469"/>
                    <a:pt x="9999643" y="1088538"/>
                    <a:pt x="9998373" y="1149795"/>
                  </a:cubicBezTo>
                  <a:cubicBezTo>
                    <a:pt x="10000914" y="1189376"/>
                    <a:pt x="9999643" y="1228958"/>
                    <a:pt x="9998373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291060" y="1258266"/>
                    <a:pt x="620404" y="1263346"/>
                    <a:pt x="941716" y="1267156"/>
                  </a:cubicBezTo>
                  <a:cubicBezTo>
                    <a:pt x="1094339" y="1269696"/>
                    <a:pt x="1246961" y="1273506"/>
                    <a:pt x="1407617" y="1274776"/>
                  </a:cubicBezTo>
                  <a:cubicBezTo>
                    <a:pt x="1512043" y="1276046"/>
                    <a:pt x="4468108" y="1272236"/>
                    <a:pt x="4564501" y="1273506"/>
                  </a:cubicBezTo>
                  <a:cubicBezTo>
                    <a:pt x="4733189" y="1274776"/>
                    <a:pt x="4901878" y="1277316"/>
                    <a:pt x="5070566" y="1278586"/>
                  </a:cubicBezTo>
                  <a:cubicBezTo>
                    <a:pt x="5150894" y="1279856"/>
                    <a:pt x="5223189" y="1279856"/>
                    <a:pt x="5303517" y="1279856"/>
                  </a:cubicBezTo>
                  <a:cubicBezTo>
                    <a:pt x="5664993" y="1279856"/>
                    <a:pt x="6018435" y="1278586"/>
                    <a:pt x="6379910" y="1279856"/>
                  </a:cubicBezTo>
                  <a:cubicBezTo>
                    <a:pt x="6516467" y="1279856"/>
                    <a:pt x="6661057" y="1282396"/>
                    <a:pt x="6797615" y="1282396"/>
                  </a:cubicBezTo>
                  <a:cubicBezTo>
                    <a:pt x="7006467" y="1282396"/>
                    <a:pt x="7207286" y="1278586"/>
                    <a:pt x="7416139" y="1278586"/>
                  </a:cubicBezTo>
                  <a:cubicBezTo>
                    <a:pt x="7665155" y="1278586"/>
                    <a:pt x="7906138" y="1279856"/>
                    <a:pt x="8155156" y="1279856"/>
                  </a:cubicBezTo>
                  <a:cubicBezTo>
                    <a:pt x="8484499" y="1279856"/>
                    <a:pt x="8821876" y="1279856"/>
                    <a:pt x="9151220" y="1278586"/>
                  </a:cubicBezTo>
                  <a:cubicBezTo>
                    <a:pt x="9448433" y="1277316"/>
                    <a:pt x="9737613" y="1274776"/>
                    <a:pt x="9960273" y="1272236"/>
                  </a:cubicBezTo>
                  <a:cubicBezTo>
                    <a:pt x="9965353" y="1272236"/>
                    <a:pt x="9970433" y="1269696"/>
                    <a:pt x="9976783" y="1268426"/>
                  </a:cubicBezTo>
                  <a:cubicBezTo>
                    <a:pt x="9976783" y="1255726"/>
                    <a:pt x="9978053" y="1243026"/>
                    <a:pt x="9978053" y="1232727"/>
                  </a:cubicBezTo>
                  <a:lnTo>
                    <a:pt x="9978053" y="1203512"/>
                  </a:lnTo>
                  <a:cubicBezTo>
                    <a:pt x="9979323" y="1155449"/>
                    <a:pt x="9981864" y="1106443"/>
                    <a:pt x="9980593" y="1058380"/>
                  </a:cubicBezTo>
                  <a:cubicBezTo>
                    <a:pt x="9979323" y="990526"/>
                    <a:pt x="9992023" y="396803"/>
                    <a:pt x="9995833" y="328949"/>
                  </a:cubicBezTo>
                  <a:cubicBezTo>
                    <a:pt x="9998373" y="289368"/>
                    <a:pt x="10000914" y="249786"/>
                    <a:pt x="10000914" y="210205"/>
                  </a:cubicBezTo>
                  <a:cubicBezTo>
                    <a:pt x="10000914" y="177220"/>
                    <a:pt x="10002183" y="145178"/>
                    <a:pt x="10009803" y="113136"/>
                  </a:cubicBezTo>
                  <a:cubicBezTo>
                    <a:pt x="10013614" y="94287"/>
                    <a:pt x="10016153" y="75439"/>
                    <a:pt x="10011073" y="49530"/>
                  </a:cubicBezTo>
                  <a:cubicBezTo>
                    <a:pt x="10003453" y="49530"/>
                    <a:pt x="9997103" y="48260"/>
                    <a:pt x="9989483" y="48260"/>
                  </a:cubicBezTo>
                  <a:cubicBezTo>
                    <a:pt x="9956464" y="45720"/>
                    <a:pt x="9801876" y="45720"/>
                    <a:pt x="9584991" y="40640"/>
                  </a:cubicBezTo>
                  <a:cubicBezTo>
                    <a:pt x="9183351" y="33020"/>
                    <a:pt x="8773680" y="27940"/>
                    <a:pt x="8372040" y="27940"/>
                  </a:cubicBezTo>
                  <a:cubicBezTo>
                    <a:pt x="8090893" y="27940"/>
                    <a:pt x="7801713" y="31750"/>
                    <a:pt x="7520566" y="24130"/>
                  </a:cubicBezTo>
                  <a:lnTo>
                    <a:pt x="7440237" y="24130"/>
                  </a:lnTo>
                  <a:cubicBezTo>
                    <a:pt x="7207286" y="27940"/>
                    <a:pt x="6958271" y="33020"/>
                    <a:pt x="6717287" y="34290"/>
                  </a:cubicBezTo>
                  <a:cubicBezTo>
                    <a:pt x="6452205" y="35560"/>
                    <a:pt x="6195156" y="31750"/>
                    <a:pt x="5930074" y="30480"/>
                  </a:cubicBezTo>
                  <a:cubicBezTo>
                    <a:pt x="5681058" y="29210"/>
                    <a:pt x="5432042" y="27940"/>
                    <a:pt x="5191058" y="27940"/>
                  </a:cubicBezTo>
                  <a:cubicBezTo>
                    <a:pt x="5102697" y="27940"/>
                    <a:pt x="5022369" y="29210"/>
                    <a:pt x="4934009" y="27940"/>
                  </a:cubicBezTo>
                  <a:cubicBezTo>
                    <a:pt x="4628763" y="26670"/>
                    <a:pt x="1471879" y="24130"/>
                    <a:pt x="1158601" y="24130"/>
                  </a:cubicBezTo>
                  <a:cubicBezTo>
                    <a:pt x="885486" y="22860"/>
                    <a:pt x="612371" y="24130"/>
                    <a:pt x="339257" y="24130"/>
                  </a:cubicBezTo>
                  <a:cubicBezTo>
                    <a:pt x="194667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50BEC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1614690" y="-125491"/>
            <a:ext cx="5061496" cy="2790150"/>
          </a:xfrm>
          <a:custGeom>
            <a:avLst/>
            <a:gdLst/>
            <a:ahLst/>
            <a:cxnLst/>
            <a:rect r="r" b="b" t="t" l="l"/>
            <a:pathLst>
              <a:path h="2790150" w="5061496">
                <a:moveTo>
                  <a:pt x="0" y="0"/>
                </a:moveTo>
                <a:lnTo>
                  <a:pt x="5061496" y="0"/>
                </a:lnTo>
                <a:lnTo>
                  <a:pt x="5061496" y="2790150"/>
                </a:lnTo>
                <a:lnTo>
                  <a:pt x="0" y="2790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98952" y="1269584"/>
            <a:ext cx="14399388" cy="1760565"/>
            <a:chOff x="0" y="0"/>
            <a:chExt cx="10665103" cy="1303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510" y="11430"/>
              <a:ext cx="10634623" cy="1279856"/>
            </a:xfrm>
            <a:custGeom>
              <a:avLst/>
              <a:gdLst/>
              <a:ahLst/>
              <a:cxnLst/>
              <a:rect r="r" b="b" t="t" l="l"/>
              <a:pathLst>
                <a:path h="1279856" w="10634623">
                  <a:moveTo>
                    <a:pt x="1270" y="0"/>
                  </a:moveTo>
                  <a:lnTo>
                    <a:pt x="10634623" y="15240"/>
                  </a:lnTo>
                  <a:lnTo>
                    <a:pt x="10602873" y="1279856"/>
                  </a:lnTo>
                  <a:lnTo>
                    <a:pt x="3853194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-1270"/>
              <a:ext cx="10663833" cy="1305256"/>
            </a:xfrm>
            <a:custGeom>
              <a:avLst/>
              <a:gdLst/>
              <a:ahLst/>
              <a:cxnLst/>
              <a:rect r="r" b="b" t="t" l="l"/>
              <a:pathLst>
                <a:path h="1305256" w="10663833">
                  <a:moveTo>
                    <a:pt x="10629543" y="1279856"/>
                  </a:moveTo>
                  <a:cubicBezTo>
                    <a:pt x="10627003" y="1283666"/>
                    <a:pt x="10623193" y="1288746"/>
                    <a:pt x="10619383" y="1292556"/>
                  </a:cubicBezTo>
                  <a:cubicBezTo>
                    <a:pt x="10615573" y="1295096"/>
                    <a:pt x="10610493" y="1297636"/>
                    <a:pt x="10606683" y="1297636"/>
                  </a:cubicBezTo>
                  <a:cubicBezTo>
                    <a:pt x="10304204" y="1296366"/>
                    <a:pt x="9842766" y="1302716"/>
                    <a:pt x="9372782" y="1305256"/>
                  </a:cubicBezTo>
                  <a:cubicBezTo>
                    <a:pt x="9227514" y="1305256"/>
                    <a:pt x="9073702" y="1303986"/>
                    <a:pt x="8928434" y="1303986"/>
                  </a:cubicBezTo>
                  <a:cubicBezTo>
                    <a:pt x="8603719" y="1302716"/>
                    <a:pt x="8279002" y="1301446"/>
                    <a:pt x="7954287" y="1301446"/>
                  </a:cubicBezTo>
                  <a:lnTo>
                    <a:pt x="6894688" y="1301446"/>
                  </a:lnTo>
                  <a:cubicBezTo>
                    <a:pt x="6655423" y="1301446"/>
                    <a:pt x="6424704" y="1300176"/>
                    <a:pt x="6185440" y="1300176"/>
                  </a:cubicBezTo>
                  <a:cubicBezTo>
                    <a:pt x="5980357" y="1300176"/>
                    <a:pt x="5766728" y="1300176"/>
                    <a:pt x="5561644" y="1301446"/>
                  </a:cubicBezTo>
                  <a:lnTo>
                    <a:pt x="5433467" y="1301446"/>
                  </a:lnTo>
                  <a:cubicBezTo>
                    <a:pt x="5134387" y="1300176"/>
                    <a:pt x="1801778" y="1298906"/>
                    <a:pt x="1502698" y="1296366"/>
                  </a:cubicBezTo>
                  <a:cubicBezTo>
                    <a:pt x="1323249" y="1295096"/>
                    <a:pt x="1143801" y="1290016"/>
                    <a:pt x="964353" y="1287476"/>
                  </a:cubicBezTo>
                  <a:cubicBezTo>
                    <a:pt x="639637" y="1282396"/>
                    <a:pt x="314921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35473" y="5080"/>
                    <a:pt x="323467" y="3810"/>
                  </a:cubicBezTo>
                  <a:cubicBezTo>
                    <a:pt x="588366" y="1270"/>
                    <a:pt x="861811" y="1270"/>
                    <a:pt x="1126711" y="1270"/>
                  </a:cubicBezTo>
                  <a:cubicBezTo>
                    <a:pt x="1459972" y="2540"/>
                    <a:pt x="4826761" y="5080"/>
                    <a:pt x="5160022" y="6350"/>
                  </a:cubicBezTo>
                  <a:cubicBezTo>
                    <a:pt x="5484738" y="7620"/>
                    <a:pt x="5809454" y="7620"/>
                    <a:pt x="6134169" y="7620"/>
                  </a:cubicBezTo>
                  <a:cubicBezTo>
                    <a:pt x="6313618" y="7620"/>
                    <a:pt x="6493066" y="7620"/>
                    <a:pt x="6672514" y="8890"/>
                  </a:cubicBezTo>
                  <a:cubicBezTo>
                    <a:pt x="7022865" y="11430"/>
                    <a:pt x="7381762" y="10160"/>
                    <a:pt x="7732113" y="2540"/>
                  </a:cubicBezTo>
                  <a:cubicBezTo>
                    <a:pt x="7877380" y="0"/>
                    <a:pt x="8022648" y="2540"/>
                    <a:pt x="8167915" y="2540"/>
                  </a:cubicBezTo>
                  <a:cubicBezTo>
                    <a:pt x="8492631" y="2540"/>
                    <a:pt x="8817347" y="1270"/>
                    <a:pt x="9142063" y="3810"/>
                  </a:cubicBezTo>
                  <a:cubicBezTo>
                    <a:pt x="9552229" y="6350"/>
                    <a:pt x="9953852" y="13970"/>
                    <a:pt x="10364019" y="17780"/>
                  </a:cubicBezTo>
                  <a:cubicBezTo>
                    <a:pt x="10543468" y="20320"/>
                    <a:pt x="10597793" y="19050"/>
                    <a:pt x="10624463" y="21590"/>
                  </a:cubicBezTo>
                  <a:cubicBezTo>
                    <a:pt x="10633353" y="22860"/>
                    <a:pt x="10642243" y="25400"/>
                    <a:pt x="10651133" y="27940"/>
                  </a:cubicBezTo>
                  <a:cubicBezTo>
                    <a:pt x="10658753" y="30480"/>
                    <a:pt x="10662563" y="36830"/>
                    <a:pt x="10662563" y="46990"/>
                  </a:cubicBezTo>
                  <a:cubicBezTo>
                    <a:pt x="10663833" y="82036"/>
                    <a:pt x="10660023" y="110309"/>
                    <a:pt x="10656213" y="138581"/>
                  </a:cubicBezTo>
                  <a:cubicBezTo>
                    <a:pt x="10652403" y="162142"/>
                    <a:pt x="10651133" y="186644"/>
                    <a:pt x="10649863" y="210205"/>
                  </a:cubicBezTo>
                  <a:cubicBezTo>
                    <a:pt x="10647323" y="249786"/>
                    <a:pt x="10646053" y="289368"/>
                    <a:pt x="10644783" y="328949"/>
                  </a:cubicBezTo>
                  <a:cubicBezTo>
                    <a:pt x="10643513" y="365704"/>
                    <a:pt x="10642243" y="402458"/>
                    <a:pt x="10642243" y="439212"/>
                  </a:cubicBezTo>
                  <a:cubicBezTo>
                    <a:pt x="10642243" y="500469"/>
                    <a:pt x="10630813" y="1088538"/>
                    <a:pt x="10629543" y="1149795"/>
                  </a:cubicBezTo>
                  <a:cubicBezTo>
                    <a:pt x="10632083" y="1189376"/>
                    <a:pt x="10630813" y="1228958"/>
                    <a:pt x="10629543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306376" y="1258266"/>
                    <a:pt x="656728" y="1263346"/>
                    <a:pt x="998534" y="1267156"/>
                  </a:cubicBezTo>
                  <a:cubicBezTo>
                    <a:pt x="1160891" y="1269696"/>
                    <a:pt x="1323249" y="1273506"/>
                    <a:pt x="1494152" y="1274776"/>
                  </a:cubicBezTo>
                  <a:cubicBezTo>
                    <a:pt x="1605239" y="1276046"/>
                    <a:pt x="4749855" y="1272236"/>
                    <a:pt x="4852397" y="1273506"/>
                  </a:cubicBezTo>
                  <a:cubicBezTo>
                    <a:pt x="5031845" y="1274776"/>
                    <a:pt x="5211293" y="1277316"/>
                    <a:pt x="5390741" y="1278586"/>
                  </a:cubicBezTo>
                  <a:cubicBezTo>
                    <a:pt x="5476193" y="1279856"/>
                    <a:pt x="5553099" y="1279856"/>
                    <a:pt x="5638551" y="1279856"/>
                  </a:cubicBezTo>
                  <a:cubicBezTo>
                    <a:pt x="6023083" y="1279856"/>
                    <a:pt x="6399069" y="1278586"/>
                    <a:pt x="6783601" y="1279856"/>
                  </a:cubicBezTo>
                  <a:cubicBezTo>
                    <a:pt x="6928869" y="1279856"/>
                    <a:pt x="7082681" y="1282396"/>
                    <a:pt x="7227949" y="1282396"/>
                  </a:cubicBezTo>
                  <a:cubicBezTo>
                    <a:pt x="7450123" y="1282396"/>
                    <a:pt x="7663752" y="1278586"/>
                    <a:pt x="7885925" y="1278586"/>
                  </a:cubicBezTo>
                  <a:cubicBezTo>
                    <a:pt x="8150825" y="1278586"/>
                    <a:pt x="8407179" y="1279856"/>
                    <a:pt x="8672079" y="1279856"/>
                  </a:cubicBezTo>
                  <a:cubicBezTo>
                    <a:pt x="9022431" y="1279856"/>
                    <a:pt x="9381327" y="1279856"/>
                    <a:pt x="9731678" y="1278586"/>
                  </a:cubicBezTo>
                  <a:cubicBezTo>
                    <a:pt x="10047849" y="1277316"/>
                    <a:pt x="10355474" y="1274776"/>
                    <a:pt x="10591443" y="1272236"/>
                  </a:cubicBezTo>
                  <a:cubicBezTo>
                    <a:pt x="10596523" y="1272236"/>
                    <a:pt x="10601603" y="1269696"/>
                    <a:pt x="10607953" y="1268426"/>
                  </a:cubicBezTo>
                  <a:cubicBezTo>
                    <a:pt x="10607953" y="1255726"/>
                    <a:pt x="10609223" y="1243026"/>
                    <a:pt x="10609223" y="1232727"/>
                  </a:cubicBezTo>
                  <a:lnTo>
                    <a:pt x="10609223" y="1203512"/>
                  </a:lnTo>
                  <a:cubicBezTo>
                    <a:pt x="10610493" y="1155449"/>
                    <a:pt x="10613033" y="1106443"/>
                    <a:pt x="10611763" y="1058380"/>
                  </a:cubicBezTo>
                  <a:cubicBezTo>
                    <a:pt x="10610493" y="990526"/>
                    <a:pt x="10623193" y="396803"/>
                    <a:pt x="10627003" y="328949"/>
                  </a:cubicBezTo>
                  <a:cubicBezTo>
                    <a:pt x="10629543" y="289368"/>
                    <a:pt x="10632083" y="249786"/>
                    <a:pt x="10632083" y="210205"/>
                  </a:cubicBezTo>
                  <a:cubicBezTo>
                    <a:pt x="10632083" y="177220"/>
                    <a:pt x="10633353" y="145178"/>
                    <a:pt x="10640973" y="113136"/>
                  </a:cubicBezTo>
                  <a:cubicBezTo>
                    <a:pt x="10644783" y="94287"/>
                    <a:pt x="10647323" y="75439"/>
                    <a:pt x="10642243" y="49530"/>
                  </a:cubicBezTo>
                  <a:cubicBezTo>
                    <a:pt x="10634623" y="49530"/>
                    <a:pt x="10628273" y="48260"/>
                    <a:pt x="10620653" y="48260"/>
                  </a:cubicBezTo>
                  <a:cubicBezTo>
                    <a:pt x="10587633" y="45720"/>
                    <a:pt x="10423836" y="45720"/>
                    <a:pt x="10193116" y="40640"/>
                  </a:cubicBezTo>
                  <a:cubicBezTo>
                    <a:pt x="9765858" y="33020"/>
                    <a:pt x="9330056" y="27940"/>
                    <a:pt x="8902798" y="27940"/>
                  </a:cubicBezTo>
                  <a:cubicBezTo>
                    <a:pt x="8603718" y="27940"/>
                    <a:pt x="8296093" y="31750"/>
                    <a:pt x="7997013" y="24130"/>
                  </a:cubicBezTo>
                  <a:lnTo>
                    <a:pt x="7911561" y="24130"/>
                  </a:lnTo>
                  <a:cubicBezTo>
                    <a:pt x="7663752" y="27940"/>
                    <a:pt x="7398852" y="33020"/>
                    <a:pt x="7142497" y="34290"/>
                  </a:cubicBezTo>
                  <a:cubicBezTo>
                    <a:pt x="6860507" y="35560"/>
                    <a:pt x="6587062" y="31750"/>
                    <a:pt x="6305072" y="30480"/>
                  </a:cubicBezTo>
                  <a:cubicBezTo>
                    <a:pt x="6040173" y="29210"/>
                    <a:pt x="5775273" y="27940"/>
                    <a:pt x="5518919" y="27940"/>
                  </a:cubicBezTo>
                  <a:cubicBezTo>
                    <a:pt x="5424922" y="27940"/>
                    <a:pt x="5339470" y="29210"/>
                    <a:pt x="5245473" y="27940"/>
                  </a:cubicBezTo>
                  <a:cubicBezTo>
                    <a:pt x="4920758" y="26670"/>
                    <a:pt x="1562514" y="24130"/>
                    <a:pt x="1229252" y="24130"/>
                  </a:cubicBezTo>
                  <a:cubicBezTo>
                    <a:pt x="938717" y="22860"/>
                    <a:pt x="648182" y="24130"/>
                    <a:pt x="357647" y="24130"/>
                  </a:cubicBezTo>
                  <a:cubicBezTo>
                    <a:pt x="203834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1297808">
            <a:off x="14938711" y="8508818"/>
            <a:ext cx="3286822" cy="3606938"/>
          </a:xfrm>
          <a:custGeom>
            <a:avLst/>
            <a:gdLst/>
            <a:ahLst/>
            <a:cxnLst/>
            <a:rect r="r" b="b" t="t" l="l"/>
            <a:pathLst>
              <a:path h="3606938" w="3286822">
                <a:moveTo>
                  <a:pt x="0" y="0"/>
                </a:moveTo>
                <a:lnTo>
                  <a:pt x="3286822" y="0"/>
                </a:lnTo>
                <a:lnTo>
                  <a:pt x="3286822" y="3606938"/>
                </a:lnTo>
                <a:lnTo>
                  <a:pt x="0" y="3606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22968" y="-1660709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6684" y="7953830"/>
            <a:ext cx="4565032" cy="4325368"/>
          </a:xfrm>
          <a:custGeom>
            <a:avLst/>
            <a:gdLst/>
            <a:ahLst/>
            <a:cxnLst/>
            <a:rect r="r" b="b" t="t" l="l"/>
            <a:pathLst>
              <a:path h="4325368" w="4565032">
                <a:moveTo>
                  <a:pt x="0" y="0"/>
                </a:moveTo>
                <a:lnTo>
                  <a:pt x="4565032" y="0"/>
                </a:lnTo>
                <a:lnTo>
                  <a:pt x="4565032" y="4325368"/>
                </a:lnTo>
                <a:lnTo>
                  <a:pt x="0" y="432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4075" y="1462341"/>
            <a:ext cx="16355050" cy="153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5"/>
              </a:lnSpc>
              <a:spcBef>
                <a:spcPct val="0"/>
              </a:spcBef>
            </a:pPr>
            <a:r>
              <a:rPr lang="en-US" sz="9025" spc="676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RESULTADOS ESPERADOS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7083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97425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 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09048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89390" y="5091005"/>
            <a:ext cx="3027349" cy="5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4"/>
              </a:lnSpc>
              <a:spcBef>
                <a:spcPct val="0"/>
              </a:spcBef>
            </a:pPr>
            <a:r>
              <a:rPr lang="en-US" sz="3111" spc="233">
                <a:solidFill>
                  <a:srgbClr val="50BEC9"/>
                </a:solidFill>
                <a:latin typeface="Luckiest Guy"/>
                <a:ea typeface="Luckiest Guy"/>
                <a:cs typeface="Luckiest Guy"/>
                <a:sym typeface="Luckiest Guy"/>
              </a:rPr>
              <a:t>RESULTADO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9588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Optimizar la gestión académica y administrativa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9930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Mejorar la comunicación entre él colegió y los apoderados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553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Reducir los errores en los registros de notas y asistencias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11895" y="5661360"/>
            <a:ext cx="2982340" cy="9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1"/>
              </a:lnSpc>
            </a:pPr>
            <a:r>
              <a:rPr lang="en-US" sz="1858" spc="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Integración eficiente de la plataforma con el sistema SIGE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7597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07341" y="-655507"/>
            <a:ext cx="22033797" cy="3993086"/>
            <a:chOff x="0" y="0"/>
            <a:chExt cx="7195378" cy="1303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1279856"/>
            </a:xfrm>
            <a:custGeom>
              <a:avLst/>
              <a:gdLst/>
              <a:ahLst/>
              <a:cxnLst/>
              <a:rect r="r" b="b" t="t" l="l"/>
              <a:pathLst>
                <a:path h="1279856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1279856"/>
                  </a:lnTo>
                  <a:lnTo>
                    <a:pt x="2594460" y="1279856"/>
                  </a:lnTo>
                  <a:lnTo>
                    <a:pt x="0" y="1253186"/>
                  </a:lnTo>
                  <a:lnTo>
                    <a:pt x="11430" y="422742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1305256"/>
            </a:xfrm>
            <a:custGeom>
              <a:avLst/>
              <a:gdLst/>
              <a:ahLst/>
              <a:cxnLst/>
              <a:rect r="r" b="b" t="t" l="l"/>
              <a:pathLst>
                <a:path h="1305256" w="7194108">
                  <a:moveTo>
                    <a:pt x="7159819" y="1279856"/>
                  </a:moveTo>
                  <a:cubicBezTo>
                    <a:pt x="7157279" y="1283666"/>
                    <a:pt x="7153469" y="1288746"/>
                    <a:pt x="7149658" y="1292556"/>
                  </a:cubicBezTo>
                  <a:cubicBezTo>
                    <a:pt x="7145848" y="1295096"/>
                    <a:pt x="7140769" y="1297636"/>
                    <a:pt x="7136958" y="1297636"/>
                  </a:cubicBezTo>
                  <a:cubicBezTo>
                    <a:pt x="6924544" y="1296366"/>
                    <a:pt x="6615204" y="1302716"/>
                    <a:pt x="6300135" y="1305256"/>
                  </a:cubicBezTo>
                  <a:cubicBezTo>
                    <a:pt x="6202750" y="1305256"/>
                    <a:pt x="6099637" y="1303986"/>
                    <a:pt x="6002252" y="1303986"/>
                  </a:cubicBezTo>
                  <a:cubicBezTo>
                    <a:pt x="5784569" y="1302716"/>
                    <a:pt x="5566885" y="1301446"/>
                    <a:pt x="5349201" y="1301446"/>
                  </a:cubicBezTo>
                  <a:lnTo>
                    <a:pt x="4638865" y="1301446"/>
                  </a:lnTo>
                  <a:cubicBezTo>
                    <a:pt x="4478466" y="1301446"/>
                    <a:pt x="4323797" y="1300176"/>
                    <a:pt x="4163398" y="1300176"/>
                  </a:cubicBezTo>
                  <a:cubicBezTo>
                    <a:pt x="4025914" y="1300176"/>
                    <a:pt x="3882701" y="1300176"/>
                    <a:pt x="3745216" y="1301446"/>
                  </a:cubicBezTo>
                  <a:lnTo>
                    <a:pt x="3659289" y="1301446"/>
                  </a:lnTo>
                  <a:cubicBezTo>
                    <a:pt x="3458790" y="1300176"/>
                    <a:pt x="1224669" y="1298906"/>
                    <a:pt x="1024171" y="1296366"/>
                  </a:cubicBezTo>
                  <a:cubicBezTo>
                    <a:pt x="903872" y="1295096"/>
                    <a:pt x="783573" y="1290016"/>
                    <a:pt x="663274" y="1287476"/>
                  </a:cubicBezTo>
                  <a:cubicBezTo>
                    <a:pt x="445591" y="1282396"/>
                    <a:pt x="227907" y="1278586"/>
                    <a:pt x="41910" y="1273506"/>
                  </a:cubicBezTo>
                  <a:cubicBezTo>
                    <a:pt x="33020" y="1272236"/>
                    <a:pt x="24130" y="1269696"/>
                    <a:pt x="16510" y="1265886"/>
                  </a:cubicBezTo>
                  <a:cubicBezTo>
                    <a:pt x="5080" y="1260806"/>
                    <a:pt x="0" y="1249376"/>
                    <a:pt x="1270" y="1235555"/>
                  </a:cubicBezTo>
                  <a:cubicBezTo>
                    <a:pt x="2540" y="1180894"/>
                    <a:pt x="3810" y="1125292"/>
                    <a:pt x="3810" y="1070632"/>
                  </a:cubicBezTo>
                  <a:cubicBezTo>
                    <a:pt x="5080" y="1015029"/>
                    <a:pt x="17780" y="431673"/>
                    <a:pt x="17780" y="376070"/>
                  </a:cubicBezTo>
                  <a:cubicBezTo>
                    <a:pt x="19050" y="322353"/>
                    <a:pt x="20320" y="268635"/>
                    <a:pt x="19050" y="213975"/>
                  </a:cubicBezTo>
                  <a:cubicBezTo>
                    <a:pt x="17780" y="160257"/>
                    <a:pt x="16510" y="107481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82036"/>
                    <a:pt x="7190298" y="110309"/>
                    <a:pt x="7186488" y="138581"/>
                  </a:cubicBezTo>
                  <a:cubicBezTo>
                    <a:pt x="7182679" y="162142"/>
                    <a:pt x="7181408" y="186644"/>
                    <a:pt x="7180138" y="210205"/>
                  </a:cubicBezTo>
                  <a:cubicBezTo>
                    <a:pt x="7177598" y="249786"/>
                    <a:pt x="7176329" y="289368"/>
                    <a:pt x="7175058" y="328949"/>
                  </a:cubicBezTo>
                  <a:cubicBezTo>
                    <a:pt x="7173788" y="365704"/>
                    <a:pt x="7172519" y="402458"/>
                    <a:pt x="7172519" y="439212"/>
                  </a:cubicBezTo>
                  <a:cubicBezTo>
                    <a:pt x="7172519" y="500469"/>
                    <a:pt x="7161088" y="1088538"/>
                    <a:pt x="7159819" y="1149795"/>
                  </a:cubicBezTo>
                  <a:cubicBezTo>
                    <a:pt x="7162358" y="1189376"/>
                    <a:pt x="7161088" y="1228958"/>
                    <a:pt x="7159819" y="1279856"/>
                  </a:cubicBezTo>
                  <a:close/>
                  <a:moveTo>
                    <a:pt x="17780" y="1249376"/>
                  </a:moveTo>
                  <a:cubicBezTo>
                    <a:pt x="22860" y="1250646"/>
                    <a:pt x="29210" y="1253186"/>
                    <a:pt x="36830" y="1253186"/>
                  </a:cubicBezTo>
                  <a:cubicBezTo>
                    <a:pt x="222179" y="1258266"/>
                    <a:pt x="457048" y="1263346"/>
                    <a:pt x="686188" y="1267156"/>
                  </a:cubicBezTo>
                  <a:cubicBezTo>
                    <a:pt x="795030" y="1269696"/>
                    <a:pt x="903872" y="1273506"/>
                    <a:pt x="1018442" y="1274776"/>
                  </a:cubicBezTo>
                  <a:cubicBezTo>
                    <a:pt x="1092913" y="1276046"/>
                    <a:pt x="3201007" y="1272236"/>
                    <a:pt x="3269750" y="1273506"/>
                  </a:cubicBezTo>
                  <a:cubicBezTo>
                    <a:pt x="3390049" y="1274776"/>
                    <a:pt x="3510347" y="1277316"/>
                    <a:pt x="3630646" y="1278586"/>
                  </a:cubicBezTo>
                  <a:cubicBezTo>
                    <a:pt x="3687931" y="1279856"/>
                    <a:pt x="3739488" y="1279856"/>
                    <a:pt x="3796773" y="1279856"/>
                  </a:cubicBezTo>
                  <a:cubicBezTo>
                    <a:pt x="4054556" y="1279856"/>
                    <a:pt x="4306611" y="1278586"/>
                    <a:pt x="4564394" y="1279856"/>
                  </a:cubicBezTo>
                  <a:cubicBezTo>
                    <a:pt x="4661779" y="1279856"/>
                    <a:pt x="4764892" y="1282396"/>
                    <a:pt x="4862277" y="1282396"/>
                  </a:cubicBezTo>
                  <a:cubicBezTo>
                    <a:pt x="5011219" y="1282396"/>
                    <a:pt x="5154432" y="1278586"/>
                    <a:pt x="5303373" y="1278586"/>
                  </a:cubicBezTo>
                  <a:cubicBezTo>
                    <a:pt x="5480957" y="1278586"/>
                    <a:pt x="5652812" y="1279856"/>
                    <a:pt x="5830397" y="1279856"/>
                  </a:cubicBezTo>
                  <a:cubicBezTo>
                    <a:pt x="6065266" y="1279856"/>
                    <a:pt x="6305863" y="1279856"/>
                    <a:pt x="6540733" y="1278586"/>
                  </a:cubicBezTo>
                  <a:cubicBezTo>
                    <a:pt x="6752688" y="1277316"/>
                    <a:pt x="6958914" y="1274776"/>
                    <a:pt x="7121719" y="1272236"/>
                  </a:cubicBezTo>
                  <a:cubicBezTo>
                    <a:pt x="7126798" y="1272236"/>
                    <a:pt x="7131879" y="1269696"/>
                    <a:pt x="7138229" y="1268426"/>
                  </a:cubicBezTo>
                  <a:cubicBezTo>
                    <a:pt x="7138229" y="1255726"/>
                    <a:pt x="7139498" y="1243026"/>
                    <a:pt x="7139498" y="1232727"/>
                  </a:cubicBezTo>
                  <a:lnTo>
                    <a:pt x="7139498" y="1203512"/>
                  </a:lnTo>
                  <a:cubicBezTo>
                    <a:pt x="7140769" y="1155449"/>
                    <a:pt x="7143308" y="1106443"/>
                    <a:pt x="7142038" y="1058380"/>
                  </a:cubicBezTo>
                  <a:cubicBezTo>
                    <a:pt x="7140769" y="990526"/>
                    <a:pt x="7153469" y="396803"/>
                    <a:pt x="7157279" y="328949"/>
                  </a:cubicBezTo>
                  <a:cubicBezTo>
                    <a:pt x="7159819" y="289368"/>
                    <a:pt x="7162358" y="249786"/>
                    <a:pt x="7162358" y="210205"/>
                  </a:cubicBezTo>
                  <a:cubicBezTo>
                    <a:pt x="7162358" y="177220"/>
                    <a:pt x="7163629" y="145178"/>
                    <a:pt x="7171248" y="113136"/>
                  </a:cubicBezTo>
                  <a:cubicBezTo>
                    <a:pt x="7175058" y="94287"/>
                    <a:pt x="7177598" y="75439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9209"/>
                    <a:pt x="31750" y="109366"/>
                    <a:pt x="34290" y="138581"/>
                  </a:cubicBezTo>
                  <a:cubicBezTo>
                    <a:pt x="36830" y="191356"/>
                    <a:pt x="38100" y="244132"/>
                    <a:pt x="38100" y="296907"/>
                  </a:cubicBezTo>
                  <a:cubicBezTo>
                    <a:pt x="38100" y="330834"/>
                    <a:pt x="36830" y="363819"/>
                    <a:pt x="35560" y="397746"/>
                  </a:cubicBezTo>
                  <a:cubicBezTo>
                    <a:pt x="34290" y="430730"/>
                    <a:pt x="22860" y="989584"/>
                    <a:pt x="21590" y="1021626"/>
                  </a:cubicBezTo>
                  <a:lnTo>
                    <a:pt x="21590" y="1083825"/>
                  </a:lnTo>
                  <a:cubicBezTo>
                    <a:pt x="21590" y="1130946"/>
                    <a:pt x="20320" y="1179009"/>
                    <a:pt x="20320" y="1226130"/>
                  </a:cubicBezTo>
                  <a:cubicBezTo>
                    <a:pt x="20320" y="1232727"/>
                    <a:pt x="19050" y="1238382"/>
                    <a:pt x="17780" y="124937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07327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4778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40243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5708" y="4028540"/>
            <a:ext cx="3874965" cy="3889767"/>
          </a:xfrm>
          <a:custGeom>
            <a:avLst/>
            <a:gdLst/>
            <a:ahLst/>
            <a:cxnLst/>
            <a:rect r="r" b="b" t="t" l="l"/>
            <a:pathLst>
              <a:path h="3889767" w="3874965">
                <a:moveTo>
                  <a:pt x="0" y="0"/>
                </a:moveTo>
                <a:lnTo>
                  <a:pt x="3874965" y="0"/>
                </a:lnTo>
                <a:lnTo>
                  <a:pt x="3874965" y="3889767"/>
                </a:lnTo>
                <a:lnTo>
                  <a:pt x="0" y="38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20869">
            <a:off x="484105" y="7239885"/>
            <a:ext cx="2126815" cy="2748711"/>
          </a:xfrm>
          <a:custGeom>
            <a:avLst/>
            <a:gdLst/>
            <a:ahLst/>
            <a:cxnLst/>
            <a:rect r="r" b="b" t="t" l="l"/>
            <a:pathLst>
              <a:path h="2748711" w="2126815">
                <a:moveTo>
                  <a:pt x="0" y="0"/>
                </a:moveTo>
                <a:lnTo>
                  <a:pt x="2126815" y="0"/>
                </a:lnTo>
                <a:lnTo>
                  <a:pt x="2126815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96850" y="7625678"/>
            <a:ext cx="2262450" cy="2234169"/>
          </a:xfrm>
          <a:custGeom>
            <a:avLst/>
            <a:gdLst/>
            <a:ahLst/>
            <a:cxnLst/>
            <a:rect r="r" b="b" t="t" l="l"/>
            <a:pathLst>
              <a:path h="2234169" w="2262450">
                <a:moveTo>
                  <a:pt x="0" y="0"/>
                </a:moveTo>
                <a:lnTo>
                  <a:pt x="2262450" y="0"/>
                </a:lnTo>
                <a:lnTo>
                  <a:pt x="2262450" y="2234169"/>
                </a:lnTo>
                <a:lnTo>
                  <a:pt x="0" y="2234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834085">
            <a:off x="-629949" y="-784308"/>
            <a:ext cx="2672306" cy="2648924"/>
          </a:xfrm>
          <a:custGeom>
            <a:avLst/>
            <a:gdLst/>
            <a:ahLst/>
            <a:cxnLst/>
            <a:rect r="r" b="b" t="t" l="l"/>
            <a:pathLst>
              <a:path h="2648924" w="2672306">
                <a:moveTo>
                  <a:pt x="0" y="0"/>
                </a:moveTo>
                <a:lnTo>
                  <a:pt x="2672306" y="0"/>
                </a:lnTo>
                <a:lnTo>
                  <a:pt x="2672306" y="2648923"/>
                </a:lnTo>
                <a:lnTo>
                  <a:pt x="0" y="2648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19561">
            <a:off x="16556980" y="943365"/>
            <a:ext cx="2702945" cy="2954038"/>
          </a:xfrm>
          <a:custGeom>
            <a:avLst/>
            <a:gdLst/>
            <a:ahLst/>
            <a:cxnLst/>
            <a:rect r="r" b="b" t="t" l="l"/>
            <a:pathLst>
              <a:path h="2954038" w="2702945">
                <a:moveTo>
                  <a:pt x="0" y="0"/>
                </a:moveTo>
                <a:lnTo>
                  <a:pt x="2702945" y="0"/>
                </a:lnTo>
                <a:lnTo>
                  <a:pt x="2702945" y="2954038"/>
                </a:lnTo>
                <a:lnTo>
                  <a:pt x="0" y="2954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40244" y="1447752"/>
            <a:ext cx="11807512" cy="136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25"/>
              </a:lnSpc>
              <a:spcBef>
                <a:spcPct val="0"/>
              </a:spcBef>
            </a:pPr>
            <a:r>
              <a:rPr lang="en-US" sz="7989">
                <a:solidFill>
                  <a:srgbClr val="FF914D"/>
                </a:solidFill>
                <a:latin typeface="Luckiest Guy"/>
                <a:ea typeface="Luckiest Guy"/>
                <a:cs typeface="Luckiest Guy"/>
                <a:sym typeface="Luckiest Guy"/>
              </a:rPr>
              <a:t>POSIBLES RIESGOS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2008" y="5242207"/>
            <a:ext cx="2994594" cy="155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</a:t>
            </a:r>
            <a:r>
              <a:rPr lang="en-US" sz="1784" strike="noStrike" spc="89" u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esistencia al cambio por parte del personal docente y administrativo del colegio.</a:t>
            </a:r>
          </a:p>
          <a:p>
            <a:pPr algn="ctr" marL="0" indent="0" lvl="0">
              <a:lnSpc>
                <a:spcPts val="24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616998" y="5345560"/>
            <a:ext cx="2994594" cy="9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Posibles errores durante la implementación y marcha blanca de la plataforma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87918" y="5345560"/>
            <a:ext cx="2994594" cy="9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Fallos con la integración con el sistema SIGE a nuestra plataforma digital.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5893" y="5422737"/>
            <a:ext cx="2994594" cy="60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</a:pPr>
            <a:r>
              <a:rPr lang="en-US" sz="1784" spc="8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Retrasos en el cronograma debido a ajustes técnicos 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8054" y="-1340077"/>
            <a:ext cx="20072073" cy="13472196"/>
          </a:xfrm>
          <a:custGeom>
            <a:avLst/>
            <a:gdLst/>
            <a:ahLst/>
            <a:cxnLst/>
            <a:rect r="r" b="b" t="t" l="l"/>
            <a:pathLst>
              <a:path h="13472196" w="20072073">
                <a:moveTo>
                  <a:pt x="0" y="0"/>
                </a:moveTo>
                <a:lnTo>
                  <a:pt x="20072073" y="0"/>
                </a:lnTo>
                <a:lnTo>
                  <a:pt x="20072073" y="13472197"/>
                </a:lnTo>
                <a:lnTo>
                  <a:pt x="0" y="1347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3014" b="-981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33361" y="1402935"/>
            <a:ext cx="22033797" cy="7595231"/>
            <a:chOff x="0" y="0"/>
            <a:chExt cx="7195378" cy="2480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510" y="11430"/>
              <a:ext cx="7164898" cy="2456176"/>
            </a:xfrm>
            <a:custGeom>
              <a:avLst/>
              <a:gdLst/>
              <a:ahLst/>
              <a:cxnLst/>
              <a:rect r="r" b="b" t="t" l="l"/>
              <a:pathLst>
                <a:path h="2456176" w="7164898">
                  <a:moveTo>
                    <a:pt x="1270" y="0"/>
                  </a:moveTo>
                  <a:lnTo>
                    <a:pt x="7164898" y="15240"/>
                  </a:lnTo>
                  <a:lnTo>
                    <a:pt x="7133148" y="2456176"/>
                  </a:lnTo>
                  <a:lnTo>
                    <a:pt x="2594460" y="2456176"/>
                  </a:lnTo>
                  <a:lnTo>
                    <a:pt x="0" y="2429506"/>
                  </a:lnTo>
                  <a:lnTo>
                    <a:pt x="11430" y="788020"/>
                  </a:lnTo>
                  <a:close/>
                </a:path>
              </a:pathLst>
            </a:custGeom>
            <a:solidFill>
              <a:srgbClr val="F6FE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-1270"/>
              <a:ext cx="7194108" cy="2481576"/>
            </a:xfrm>
            <a:custGeom>
              <a:avLst/>
              <a:gdLst/>
              <a:ahLst/>
              <a:cxnLst/>
              <a:rect r="r" b="b" t="t" l="l"/>
              <a:pathLst>
                <a:path h="2481576" w="7194108">
                  <a:moveTo>
                    <a:pt x="7159819" y="2456176"/>
                  </a:moveTo>
                  <a:cubicBezTo>
                    <a:pt x="7157279" y="2459986"/>
                    <a:pt x="7153469" y="2465066"/>
                    <a:pt x="7149658" y="2468876"/>
                  </a:cubicBezTo>
                  <a:cubicBezTo>
                    <a:pt x="7145848" y="2471416"/>
                    <a:pt x="7140769" y="2473956"/>
                    <a:pt x="7136958" y="2473956"/>
                  </a:cubicBezTo>
                  <a:cubicBezTo>
                    <a:pt x="6924544" y="2472686"/>
                    <a:pt x="6615204" y="2479036"/>
                    <a:pt x="6300135" y="2481576"/>
                  </a:cubicBezTo>
                  <a:cubicBezTo>
                    <a:pt x="6202750" y="2481576"/>
                    <a:pt x="6099637" y="2480306"/>
                    <a:pt x="6002252" y="2480306"/>
                  </a:cubicBezTo>
                  <a:cubicBezTo>
                    <a:pt x="5784569" y="2479036"/>
                    <a:pt x="5566885" y="2477766"/>
                    <a:pt x="5349201" y="2477766"/>
                  </a:cubicBezTo>
                  <a:lnTo>
                    <a:pt x="4638865" y="2477766"/>
                  </a:lnTo>
                  <a:cubicBezTo>
                    <a:pt x="4478466" y="2477766"/>
                    <a:pt x="4323797" y="2476496"/>
                    <a:pt x="4163398" y="2476496"/>
                  </a:cubicBezTo>
                  <a:cubicBezTo>
                    <a:pt x="4025914" y="2476496"/>
                    <a:pt x="3882701" y="2476496"/>
                    <a:pt x="3745216" y="2477766"/>
                  </a:cubicBezTo>
                  <a:lnTo>
                    <a:pt x="3659289" y="2477766"/>
                  </a:lnTo>
                  <a:cubicBezTo>
                    <a:pt x="3458790" y="2476496"/>
                    <a:pt x="1224669" y="2475226"/>
                    <a:pt x="1024171" y="2472686"/>
                  </a:cubicBezTo>
                  <a:cubicBezTo>
                    <a:pt x="903872" y="2471416"/>
                    <a:pt x="783573" y="2466336"/>
                    <a:pt x="663274" y="2463796"/>
                  </a:cubicBezTo>
                  <a:cubicBezTo>
                    <a:pt x="445591" y="2458716"/>
                    <a:pt x="227907" y="2454906"/>
                    <a:pt x="41910" y="2449826"/>
                  </a:cubicBezTo>
                  <a:cubicBezTo>
                    <a:pt x="33020" y="2448556"/>
                    <a:pt x="24130" y="2446016"/>
                    <a:pt x="16510" y="2442206"/>
                  </a:cubicBezTo>
                  <a:cubicBezTo>
                    <a:pt x="5080" y="2437126"/>
                    <a:pt x="0" y="2425696"/>
                    <a:pt x="1270" y="2407759"/>
                  </a:cubicBezTo>
                  <a:cubicBezTo>
                    <a:pt x="2540" y="2297973"/>
                    <a:pt x="3810" y="2186295"/>
                    <a:pt x="3810" y="2076509"/>
                  </a:cubicBezTo>
                  <a:cubicBezTo>
                    <a:pt x="5080" y="1964830"/>
                    <a:pt x="17780" y="793148"/>
                    <a:pt x="17780" y="681470"/>
                  </a:cubicBezTo>
                  <a:cubicBezTo>
                    <a:pt x="19050" y="573576"/>
                    <a:pt x="20320" y="465683"/>
                    <a:pt x="19050" y="355897"/>
                  </a:cubicBezTo>
                  <a:cubicBezTo>
                    <a:pt x="17780" y="248004"/>
                    <a:pt x="16510" y="14200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107608" y="5080"/>
                    <a:pt x="233636" y="3810"/>
                  </a:cubicBezTo>
                  <a:cubicBezTo>
                    <a:pt x="411220" y="1270"/>
                    <a:pt x="594532" y="1270"/>
                    <a:pt x="772116" y="1270"/>
                  </a:cubicBezTo>
                  <a:cubicBezTo>
                    <a:pt x="995528" y="2540"/>
                    <a:pt x="3252564" y="5080"/>
                    <a:pt x="3475976" y="6350"/>
                  </a:cubicBezTo>
                  <a:cubicBezTo>
                    <a:pt x="3693660" y="7620"/>
                    <a:pt x="3911343" y="7620"/>
                    <a:pt x="4129027" y="7620"/>
                  </a:cubicBezTo>
                  <a:cubicBezTo>
                    <a:pt x="4249326" y="7620"/>
                    <a:pt x="4369625" y="7620"/>
                    <a:pt x="4489924" y="8890"/>
                  </a:cubicBezTo>
                  <a:cubicBezTo>
                    <a:pt x="4724793" y="11430"/>
                    <a:pt x="4965391" y="10160"/>
                    <a:pt x="5200260" y="2540"/>
                  </a:cubicBezTo>
                  <a:cubicBezTo>
                    <a:pt x="5297644" y="0"/>
                    <a:pt x="5395030" y="2540"/>
                    <a:pt x="5492414" y="2540"/>
                  </a:cubicBezTo>
                  <a:cubicBezTo>
                    <a:pt x="5710098" y="2540"/>
                    <a:pt x="5927781" y="1270"/>
                    <a:pt x="6145465" y="3810"/>
                  </a:cubicBezTo>
                  <a:cubicBezTo>
                    <a:pt x="6420434" y="6350"/>
                    <a:pt x="6689674" y="13970"/>
                    <a:pt x="6964642" y="17780"/>
                  </a:cubicBezTo>
                  <a:cubicBezTo>
                    <a:pt x="7084942" y="20320"/>
                    <a:pt x="7128069" y="19050"/>
                    <a:pt x="7154738" y="21590"/>
                  </a:cubicBezTo>
                  <a:cubicBezTo>
                    <a:pt x="7163629" y="22860"/>
                    <a:pt x="7172519" y="25400"/>
                    <a:pt x="7181408" y="27940"/>
                  </a:cubicBezTo>
                  <a:cubicBezTo>
                    <a:pt x="7189029" y="30480"/>
                    <a:pt x="7192838" y="36830"/>
                    <a:pt x="7192838" y="46990"/>
                  </a:cubicBezTo>
                  <a:cubicBezTo>
                    <a:pt x="7194108" y="90897"/>
                    <a:pt x="7190298" y="147682"/>
                    <a:pt x="7186488" y="204468"/>
                  </a:cubicBezTo>
                  <a:cubicBezTo>
                    <a:pt x="7182679" y="251790"/>
                    <a:pt x="7181408" y="301004"/>
                    <a:pt x="7180138" y="348326"/>
                  </a:cubicBezTo>
                  <a:cubicBezTo>
                    <a:pt x="7177598" y="427826"/>
                    <a:pt x="7176329" y="507326"/>
                    <a:pt x="7175058" y="586826"/>
                  </a:cubicBezTo>
                  <a:cubicBezTo>
                    <a:pt x="7173788" y="660648"/>
                    <a:pt x="7172519" y="734470"/>
                    <a:pt x="7172519" y="808291"/>
                  </a:cubicBezTo>
                  <a:cubicBezTo>
                    <a:pt x="7172519" y="931327"/>
                    <a:pt x="7161088" y="2112473"/>
                    <a:pt x="7159819" y="2235509"/>
                  </a:cubicBezTo>
                  <a:cubicBezTo>
                    <a:pt x="7162358" y="2315009"/>
                    <a:pt x="7161088" y="2394509"/>
                    <a:pt x="7159819" y="2456176"/>
                  </a:cubicBezTo>
                  <a:close/>
                  <a:moveTo>
                    <a:pt x="17780" y="2425696"/>
                  </a:moveTo>
                  <a:cubicBezTo>
                    <a:pt x="22860" y="2426966"/>
                    <a:pt x="29210" y="2429506"/>
                    <a:pt x="36830" y="2429506"/>
                  </a:cubicBezTo>
                  <a:cubicBezTo>
                    <a:pt x="222179" y="2434586"/>
                    <a:pt x="457048" y="2439666"/>
                    <a:pt x="686188" y="2443476"/>
                  </a:cubicBezTo>
                  <a:cubicBezTo>
                    <a:pt x="795030" y="2446016"/>
                    <a:pt x="903872" y="2449826"/>
                    <a:pt x="1018442" y="2451096"/>
                  </a:cubicBezTo>
                  <a:cubicBezTo>
                    <a:pt x="1092913" y="2452366"/>
                    <a:pt x="3201007" y="2448556"/>
                    <a:pt x="3269750" y="2449826"/>
                  </a:cubicBezTo>
                  <a:cubicBezTo>
                    <a:pt x="3390049" y="2451096"/>
                    <a:pt x="3510347" y="2453636"/>
                    <a:pt x="3630646" y="2454906"/>
                  </a:cubicBezTo>
                  <a:cubicBezTo>
                    <a:pt x="3687931" y="2456176"/>
                    <a:pt x="3739488" y="2456176"/>
                    <a:pt x="3796773" y="2456176"/>
                  </a:cubicBezTo>
                  <a:cubicBezTo>
                    <a:pt x="4054556" y="2456176"/>
                    <a:pt x="4306611" y="2454906"/>
                    <a:pt x="4564394" y="2456176"/>
                  </a:cubicBezTo>
                  <a:cubicBezTo>
                    <a:pt x="4661779" y="2456176"/>
                    <a:pt x="4764892" y="2458716"/>
                    <a:pt x="4862277" y="2458716"/>
                  </a:cubicBezTo>
                  <a:cubicBezTo>
                    <a:pt x="5011219" y="2458716"/>
                    <a:pt x="5154432" y="2454906"/>
                    <a:pt x="5303373" y="2454906"/>
                  </a:cubicBezTo>
                  <a:cubicBezTo>
                    <a:pt x="5480957" y="2454906"/>
                    <a:pt x="5652812" y="2456176"/>
                    <a:pt x="5830397" y="2456176"/>
                  </a:cubicBezTo>
                  <a:cubicBezTo>
                    <a:pt x="6065266" y="2456176"/>
                    <a:pt x="6305863" y="2456176"/>
                    <a:pt x="6540733" y="2454906"/>
                  </a:cubicBezTo>
                  <a:cubicBezTo>
                    <a:pt x="6752688" y="2453636"/>
                    <a:pt x="6958914" y="2451096"/>
                    <a:pt x="7121719" y="2448556"/>
                  </a:cubicBezTo>
                  <a:cubicBezTo>
                    <a:pt x="7126798" y="2448556"/>
                    <a:pt x="7131879" y="2446016"/>
                    <a:pt x="7138229" y="2444746"/>
                  </a:cubicBezTo>
                  <a:cubicBezTo>
                    <a:pt x="7138229" y="2432046"/>
                    <a:pt x="7139498" y="2419346"/>
                    <a:pt x="7139498" y="2402081"/>
                  </a:cubicBezTo>
                  <a:lnTo>
                    <a:pt x="7139498" y="2343402"/>
                  </a:lnTo>
                  <a:cubicBezTo>
                    <a:pt x="7140769" y="2246866"/>
                    <a:pt x="7143308" y="2148437"/>
                    <a:pt x="7142038" y="2051901"/>
                  </a:cubicBezTo>
                  <a:cubicBezTo>
                    <a:pt x="7140769" y="1915615"/>
                    <a:pt x="7153469" y="723112"/>
                    <a:pt x="7157279" y="586826"/>
                  </a:cubicBezTo>
                  <a:cubicBezTo>
                    <a:pt x="7159819" y="507326"/>
                    <a:pt x="7162358" y="427826"/>
                    <a:pt x="7162358" y="348326"/>
                  </a:cubicBezTo>
                  <a:cubicBezTo>
                    <a:pt x="7162358" y="282076"/>
                    <a:pt x="7163629" y="217718"/>
                    <a:pt x="7171248" y="153361"/>
                  </a:cubicBezTo>
                  <a:cubicBezTo>
                    <a:pt x="7175058" y="115504"/>
                    <a:pt x="7177598" y="77646"/>
                    <a:pt x="7172519" y="49530"/>
                  </a:cubicBezTo>
                  <a:cubicBezTo>
                    <a:pt x="7164898" y="49530"/>
                    <a:pt x="7158548" y="48260"/>
                    <a:pt x="7150929" y="48260"/>
                  </a:cubicBezTo>
                  <a:cubicBezTo>
                    <a:pt x="7117908" y="45720"/>
                    <a:pt x="7004742" y="45720"/>
                    <a:pt x="6850073" y="40640"/>
                  </a:cubicBezTo>
                  <a:cubicBezTo>
                    <a:pt x="6563647" y="33020"/>
                    <a:pt x="6271492" y="27940"/>
                    <a:pt x="5985066" y="27940"/>
                  </a:cubicBezTo>
                  <a:cubicBezTo>
                    <a:pt x="5784568" y="27940"/>
                    <a:pt x="5578342" y="31750"/>
                    <a:pt x="5377844" y="24130"/>
                  </a:cubicBezTo>
                  <a:lnTo>
                    <a:pt x="5320559" y="24130"/>
                  </a:lnTo>
                  <a:cubicBezTo>
                    <a:pt x="5154432" y="27940"/>
                    <a:pt x="4976847" y="33020"/>
                    <a:pt x="4804992" y="34290"/>
                  </a:cubicBezTo>
                  <a:cubicBezTo>
                    <a:pt x="4615951" y="35560"/>
                    <a:pt x="4432638" y="31750"/>
                    <a:pt x="4243597" y="30480"/>
                  </a:cubicBezTo>
                  <a:cubicBezTo>
                    <a:pt x="4066013" y="29210"/>
                    <a:pt x="3888429" y="27940"/>
                    <a:pt x="3716574" y="27940"/>
                  </a:cubicBezTo>
                  <a:cubicBezTo>
                    <a:pt x="3653560" y="27940"/>
                    <a:pt x="3596275" y="29210"/>
                    <a:pt x="3533261" y="27940"/>
                  </a:cubicBezTo>
                  <a:cubicBezTo>
                    <a:pt x="3315577" y="26670"/>
                    <a:pt x="1064271" y="24130"/>
                    <a:pt x="840858" y="24130"/>
                  </a:cubicBezTo>
                  <a:cubicBezTo>
                    <a:pt x="646089" y="22860"/>
                    <a:pt x="451319" y="24130"/>
                    <a:pt x="256550" y="24130"/>
                  </a:cubicBezTo>
                  <a:cubicBezTo>
                    <a:pt x="15343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5218"/>
                    <a:pt x="31750" y="145789"/>
                    <a:pt x="34290" y="204468"/>
                  </a:cubicBezTo>
                  <a:cubicBezTo>
                    <a:pt x="36830" y="310468"/>
                    <a:pt x="38100" y="416469"/>
                    <a:pt x="38100" y="522469"/>
                  </a:cubicBezTo>
                  <a:cubicBezTo>
                    <a:pt x="38100" y="590612"/>
                    <a:pt x="36830" y="656862"/>
                    <a:pt x="35560" y="725005"/>
                  </a:cubicBezTo>
                  <a:cubicBezTo>
                    <a:pt x="34290" y="791255"/>
                    <a:pt x="22860" y="1913722"/>
                    <a:pt x="21590" y="1978079"/>
                  </a:cubicBezTo>
                  <a:lnTo>
                    <a:pt x="21590" y="2103008"/>
                  </a:lnTo>
                  <a:cubicBezTo>
                    <a:pt x="21590" y="2197651"/>
                    <a:pt x="20320" y="2294187"/>
                    <a:pt x="20320" y="2388830"/>
                  </a:cubicBezTo>
                  <a:cubicBezTo>
                    <a:pt x="20320" y="2402081"/>
                    <a:pt x="19050" y="2413437"/>
                    <a:pt x="17780" y="2425696"/>
                  </a:cubicBezTo>
                  <a:close/>
                </a:path>
              </a:pathLst>
            </a:custGeom>
            <a:solidFill>
              <a:srgbClr val="F6FE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565921">
            <a:off x="17326419" y="477199"/>
            <a:ext cx="1443007" cy="2775014"/>
          </a:xfrm>
          <a:custGeom>
            <a:avLst/>
            <a:gdLst/>
            <a:ahLst/>
            <a:cxnLst/>
            <a:rect r="r" b="b" t="t" l="l"/>
            <a:pathLst>
              <a:path h="2775014" w="1443007">
                <a:moveTo>
                  <a:pt x="0" y="0"/>
                </a:moveTo>
                <a:lnTo>
                  <a:pt x="1443007" y="0"/>
                </a:lnTo>
                <a:lnTo>
                  <a:pt x="1443007" y="2775014"/>
                </a:lnTo>
                <a:lnTo>
                  <a:pt x="0" y="277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091" y="8515431"/>
            <a:ext cx="5733722" cy="5647716"/>
          </a:xfrm>
          <a:custGeom>
            <a:avLst/>
            <a:gdLst/>
            <a:ahLst/>
            <a:cxnLst/>
            <a:rect r="r" b="b" t="t" l="l"/>
            <a:pathLst>
              <a:path h="5647716" w="5733722">
                <a:moveTo>
                  <a:pt x="0" y="0"/>
                </a:moveTo>
                <a:lnTo>
                  <a:pt x="5733722" y="0"/>
                </a:lnTo>
                <a:lnTo>
                  <a:pt x="5733722" y="5647716"/>
                </a:lnTo>
                <a:lnTo>
                  <a:pt x="0" y="564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1988" y="7063013"/>
            <a:ext cx="2314509" cy="2991288"/>
          </a:xfrm>
          <a:custGeom>
            <a:avLst/>
            <a:gdLst/>
            <a:ahLst/>
            <a:cxnLst/>
            <a:rect r="r" b="b" t="t" l="l"/>
            <a:pathLst>
              <a:path h="2991288" w="2314509">
                <a:moveTo>
                  <a:pt x="0" y="0"/>
                </a:moveTo>
                <a:lnTo>
                  <a:pt x="2314509" y="0"/>
                </a:lnTo>
                <a:lnTo>
                  <a:pt x="2314509" y="2991287"/>
                </a:lnTo>
                <a:lnTo>
                  <a:pt x="0" y="299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87208">
            <a:off x="-1939043" y="-142948"/>
            <a:ext cx="4698340" cy="2343297"/>
          </a:xfrm>
          <a:custGeom>
            <a:avLst/>
            <a:gdLst/>
            <a:ahLst/>
            <a:cxnLst/>
            <a:rect r="r" b="b" t="t" l="l"/>
            <a:pathLst>
              <a:path h="2343297" w="4698340">
                <a:moveTo>
                  <a:pt x="0" y="0"/>
                </a:moveTo>
                <a:lnTo>
                  <a:pt x="4698340" y="0"/>
                </a:lnTo>
                <a:lnTo>
                  <a:pt x="4698340" y="2343296"/>
                </a:lnTo>
                <a:lnTo>
                  <a:pt x="0" y="234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66525" y="7842284"/>
            <a:ext cx="1835463" cy="1812520"/>
          </a:xfrm>
          <a:custGeom>
            <a:avLst/>
            <a:gdLst/>
            <a:ahLst/>
            <a:cxnLst/>
            <a:rect r="r" b="b" t="t" l="l"/>
            <a:pathLst>
              <a:path h="1812520" w="1835463">
                <a:moveTo>
                  <a:pt x="0" y="0"/>
                </a:moveTo>
                <a:lnTo>
                  <a:pt x="1835463" y="0"/>
                </a:lnTo>
                <a:lnTo>
                  <a:pt x="1835463" y="1812520"/>
                </a:lnTo>
                <a:lnTo>
                  <a:pt x="0" y="1812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99520" y="2649357"/>
            <a:ext cx="5954183" cy="3349228"/>
          </a:xfrm>
          <a:custGeom>
            <a:avLst/>
            <a:gdLst/>
            <a:ahLst/>
            <a:cxnLst/>
            <a:rect r="r" b="b" t="t" l="l"/>
            <a:pathLst>
              <a:path h="3349228" w="5954183">
                <a:moveTo>
                  <a:pt x="0" y="0"/>
                </a:moveTo>
                <a:lnTo>
                  <a:pt x="5954183" y="0"/>
                </a:lnTo>
                <a:lnTo>
                  <a:pt x="5954183" y="3349228"/>
                </a:lnTo>
                <a:lnTo>
                  <a:pt x="0" y="334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93587" y="3722206"/>
            <a:ext cx="5053489" cy="2842588"/>
          </a:xfrm>
          <a:custGeom>
            <a:avLst/>
            <a:gdLst/>
            <a:ahLst/>
            <a:cxnLst/>
            <a:rect r="r" b="b" t="t" l="l"/>
            <a:pathLst>
              <a:path h="2842588" w="5053489">
                <a:moveTo>
                  <a:pt x="0" y="0"/>
                </a:moveTo>
                <a:lnTo>
                  <a:pt x="5053490" y="0"/>
                </a:lnTo>
                <a:lnTo>
                  <a:pt x="5053490" y="2842588"/>
                </a:lnTo>
                <a:lnTo>
                  <a:pt x="0" y="2842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3587" y="6247431"/>
            <a:ext cx="5053489" cy="160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64"/>
              </a:lnSpc>
            </a:pPr>
            <a:r>
              <a:rPr lang="en-US" sz="1831" spc="9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avance de cada sprint y las reuniones del equipo serán gestionadas y documentadas en Trello, donde se organizarán las tareas, se asignarán responsabilidades y se hará un seguimiento visual del progreso,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4782" y="6085377"/>
            <a:ext cx="5103657" cy="192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4"/>
              </a:lnSpc>
            </a:pPr>
          </a:p>
          <a:p>
            <a:pPr algn="just">
              <a:lnSpc>
                <a:spcPts val="2564"/>
              </a:lnSpc>
            </a:pPr>
            <a:r>
              <a:rPr lang="en-US" sz="1831" spc="9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Las evidencias evaluativas y el código de la plataforma serán alojados en GitHub, donde se mantendrá un control de versiones y un respaldo del desarrollo.</a:t>
            </a:r>
          </a:p>
          <a:p>
            <a:pPr algn="just" marL="0" indent="0" lvl="0">
              <a:lnSpc>
                <a:spcPts val="256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677613" y="1731356"/>
            <a:ext cx="6932774" cy="127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5"/>
              </a:lnSpc>
              <a:spcBef>
                <a:spcPct val="0"/>
              </a:spcBef>
            </a:pPr>
            <a:r>
              <a:rPr lang="en-US" sz="7525" spc="564">
                <a:solidFill>
                  <a:srgbClr val="45B0E5"/>
                </a:solidFill>
                <a:latin typeface="Luckiest Guy"/>
                <a:ea typeface="Luckiest Guy"/>
                <a:cs typeface="Luckiest Guy"/>
                <a:sym typeface="Luckiest Guy"/>
              </a:rPr>
              <a:t>EVIDENCIAS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DAGQsDqBo2A</dc:identifier>
  <dcterms:modified xsi:type="dcterms:W3CDTF">2011-08-01T06:04:30Z</dcterms:modified>
  <cp:revision>1</cp:revision>
  <dc:title>Renovación tecnológica</dc:title>
</cp:coreProperties>
</file>